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3"/>
  </p:notesMasterIdLst>
  <p:sldIdLst>
    <p:sldId id="256" r:id="rId2"/>
    <p:sldId id="258" r:id="rId3"/>
    <p:sldId id="302" r:id="rId4"/>
    <p:sldId id="257" r:id="rId5"/>
    <p:sldId id="260" r:id="rId6"/>
    <p:sldId id="261" r:id="rId7"/>
    <p:sldId id="304" r:id="rId8"/>
    <p:sldId id="305" r:id="rId9"/>
    <p:sldId id="303" r:id="rId10"/>
    <p:sldId id="306" r:id="rId11"/>
    <p:sldId id="263" r:id="rId12"/>
    <p:sldId id="307" r:id="rId13"/>
    <p:sldId id="310" r:id="rId14"/>
    <p:sldId id="266" r:id="rId15"/>
    <p:sldId id="308" r:id="rId16"/>
    <p:sldId id="311" r:id="rId17"/>
    <p:sldId id="309" r:id="rId18"/>
    <p:sldId id="312" r:id="rId19"/>
    <p:sldId id="313" r:id="rId20"/>
    <p:sldId id="264" r:id="rId21"/>
    <p:sldId id="315" r:id="rId22"/>
    <p:sldId id="316" r:id="rId23"/>
    <p:sldId id="317" r:id="rId24"/>
    <p:sldId id="321" r:id="rId25"/>
    <p:sldId id="320" r:id="rId26"/>
    <p:sldId id="336" r:id="rId27"/>
    <p:sldId id="322" r:id="rId28"/>
    <p:sldId id="339" r:id="rId29"/>
    <p:sldId id="340" r:id="rId30"/>
    <p:sldId id="337" r:id="rId31"/>
    <p:sldId id="269" r:id="rId32"/>
    <p:sldId id="326" r:id="rId33"/>
    <p:sldId id="329" r:id="rId34"/>
    <p:sldId id="327" r:id="rId35"/>
    <p:sldId id="328" r:id="rId36"/>
    <p:sldId id="331" r:id="rId37"/>
    <p:sldId id="334" r:id="rId38"/>
    <p:sldId id="335" r:id="rId39"/>
    <p:sldId id="333" r:id="rId40"/>
    <p:sldId id="267" r:id="rId41"/>
    <p:sldId id="280" r:id="rId42"/>
  </p:sldIdLst>
  <p:sldSz cx="9144000" cy="5143500" type="screen16x9"/>
  <p:notesSz cx="6858000" cy="9144000"/>
  <p:embeddedFontLst>
    <p:embeddedFont>
      <p:font typeface="Arial Black" panose="020B0604020202020204" pitchFamily="34" charset="0"/>
      <p:bold r:id="rId44"/>
    </p:embeddedFont>
    <p:embeddedFont>
      <p:font typeface="Arial Narrow" panose="020B0604020202020204" pitchFamily="34" charset="0"/>
      <p:regular r:id="rId45"/>
      <p:bold r:id="rId46"/>
      <p:italic r:id="rId47"/>
      <p:boldItalic r:id="rId48"/>
    </p:embeddedFont>
    <p:embeddedFont>
      <p:font typeface="Bahnschrift Condensed" panose="020F0502020204030204" pitchFamily="34" charset="0"/>
      <p:regular r:id="rId49"/>
      <p:bold r:id="rId50"/>
    </p:embeddedFont>
    <p:embeddedFont>
      <p:font typeface="Bahnschrift Light Condensed" panose="020F0302020204030204" pitchFamily="34" charset="0"/>
      <p:regular r:id="rId51"/>
      <p:bold r:id="rId52"/>
    </p:embeddedFont>
    <p:embeddedFont>
      <p:font typeface="Open Sans" panose="020B0606030504020204" pitchFamily="34" charset="0"/>
      <p:regular r:id="rId53"/>
      <p:bold r:id="rId54"/>
      <p:italic r:id="rId55"/>
      <p:boldItalic r:id="rId56"/>
    </p:embeddedFont>
    <p:embeddedFont>
      <p:font typeface="Oswald" pitchFamily="2" charset="77"/>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593134-5623-4B87-991B-B85553B5B7AC}">
  <a:tblStyle styleId="{4E593134-5623-4B87-991B-B85553B5B7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8"/>
    <p:restoredTop sz="77682" autoAdjust="0"/>
  </p:normalViewPr>
  <p:slideViewPr>
    <p:cSldViewPr>
      <p:cViewPr varScale="1">
        <p:scale>
          <a:sx n="90" d="100"/>
          <a:sy n="90" d="100"/>
        </p:scale>
        <p:origin x="200" y="7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36303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8d86ff3bbe_0_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d86ff3bbe_0_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8d86ff3bbe_0_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d86ff3bbe_0_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8d86ff3bbe_0_1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8d86ff3bbe_0_1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d86ff3bbe_0_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d86ff3bbe_0_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Los bosques emiten compuestos volátiles llamados </a:t>
            </a:r>
            <a:r>
              <a:rPr lang="es-ES" dirty="0" err="1"/>
              <a:t>fitoncidas</a:t>
            </a:r>
            <a:r>
              <a:rPr lang="es-ES" dirty="0"/>
              <a:t>, que tienen efectos beneficiosos sobre el organismo: son antiinflamatorios, antimicrobianos y fortalecen el sistema inmunológico. Respirar estos compuestos durante un paseo en la naturaleza mejora indicadores fisiológicos clave.</a:t>
            </a:r>
          </a:p>
          <a:p>
            <a:pPr marL="0" lvl="0" indent="0" algn="l" rtl="0">
              <a:spcBef>
                <a:spcPts val="0"/>
              </a:spcBef>
              <a:spcAft>
                <a:spcPts val="0"/>
              </a:spcAft>
              <a:buNone/>
            </a:pPr>
            <a:endParaRPr lang="es-ES" sz="1100" dirty="0"/>
          </a:p>
          <a:p>
            <a:pPr marL="0" lvl="0" indent="0" algn="l" rtl="0">
              <a:spcBef>
                <a:spcPts val="0"/>
              </a:spcBef>
              <a:spcAft>
                <a:spcPts val="0"/>
              </a:spcAft>
              <a:buNone/>
            </a:pPr>
            <a:r>
              <a:rPr lang="es-ES" sz="1100" dirty="0"/>
              <a:t>Estudio que relaciona 2 </a:t>
            </a:r>
            <a:r>
              <a:rPr lang="es-ES" sz="1100" dirty="0" err="1"/>
              <a:t>fitoncidas</a:t>
            </a:r>
            <a:r>
              <a:rPr lang="es-ES" sz="1100" dirty="0"/>
              <a:t> emitidos en entornos forestales (ácido </a:t>
            </a:r>
            <a:r>
              <a:rPr lang="es-ES" sz="1100" dirty="0" err="1"/>
              <a:t>neoabiético</a:t>
            </a:r>
            <a:r>
              <a:rPr lang="es-ES" sz="1100" dirty="0"/>
              <a:t> y el </a:t>
            </a:r>
            <a:r>
              <a:rPr lang="es-ES" sz="1100" dirty="0" err="1"/>
              <a:t>octilo</a:t>
            </a:r>
            <a:r>
              <a:rPr lang="es-ES" sz="1100" dirty="0"/>
              <a:t> p-</a:t>
            </a:r>
            <a:r>
              <a:rPr lang="es-ES" sz="1100" dirty="0" err="1"/>
              <a:t>metoxicinamato</a:t>
            </a:r>
            <a:r>
              <a:rPr lang="es-ES" sz="1100" dirty="0"/>
              <a:t>) con la inhibición de variantes de SARS-CoV-2, inhibiendo una </a:t>
            </a:r>
            <a:r>
              <a:rPr lang="es-ES" sz="1100" dirty="0" err="1"/>
              <a:t>proteina</a:t>
            </a:r>
            <a:r>
              <a:rPr lang="es-ES" sz="1100" dirty="0"/>
              <a:t> necesaria para que el virus se adhiera a </a:t>
            </a:r>
            <a:r>
              <a:rPr lang="es-ES" sz="1100" dirty="0" err="1"/>
              <a:t>celulas</a:t>
            </a:r>
            <a:r>
              <a:rPr lang="es-ES" sz="1100" dirty="0"/>
              <a:t> humanas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d86ff3bbe_0_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d86ff3bbe_0_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Los entornos naturales actúan como escudos frente al estrés ambiental: disminuyen el ruido, la contaminación y la sobrecarga sensorial. Además, la exposición a la luz solar y al silencio natural mejora el sueño, el ánimo y el equilibrio hormonal, aspectos esenciales para la salud infantil.</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Existen numerosas herramientas para fomentar el contacto con la naturaleza: baños de bosque, prácticas de atención plena al aire libre, test de conexión con la naturaleza o programas terapéuticos específicos. Elegir la más adecuada depende de cada grupo, edad y contexto clínico.</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Los baños de bosque no son solo paseos, sino experiencias de inmersión sensorial en la naturaleza. Esta práctica, con origen en Japón, ha demostrado reducir el estrés, mejorar la inmunidad y fomentar el bienestar psicológico en adultos y también en población pediátrica.</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Evaluar el nivel de conexión con la naturaleza nos permite identificar barreras, diseñar intervenciones y medir el impacto. Existen test validados que exploran la empatía con los animales, el disfrute de la naturaleza o la frecuencia de actividades al aire libre en niñas y niños.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La "prescripción de naturaleza" consiste en recomendar de forma estructurada actividades al aire libre como parte del tratamiento o la prevención de enfermedades. Ya existen ejemplos reales en EE.UU., Canadá o Europa, integrados en los sistemas de salud pública.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El programa Park </a:t>
            </a:r>
            <a:r>
              <a:rPr lang="es-ES" dirty="0" err="1"/>
              <a:t>Rx</a:t>
            </a:r>
            <a:r>
              <a:rPr lang="es-ES" dirty="0"/>
              <a:t> permite que profesionales sanitarios receten actividades al aire libre a sus pacientes. Se han creado redes que conectan a médicos con parques locales, facilitando el acceso a la naturaleza como parte del cuidado de la salud mental y física.</a:t>
            </a:r>
          </a:p>
          <a:p>
            <a:pPr marL="0" lvl="0" indent="0" algn="l" rtl="0">
              <a:spcBef>
                <a:spcPts val="0"/>
              </a:spcBef>
              <a:spcAft>
                <a:spcPts val="0"/>
              </a:spcAft>
              <a:buNone/>
            </a:pPr>
            <a:r>
              <a:rPr lang="es-ES" dirty="0" err="1"/>
              <a:t>Healthy</a:t>
            </a:r>
            <a:r>
              <a:rPr lang="es-ES" dirty="0"/>
              <a:t> </a:t>
            </a:r>
            <a:r>
              <a:rPr lang="es-ES" dirty="0" err="1"/>
              <a:t>Parks-Healthy</a:t>
            </a:r>
            <a:r>
              <a:rPr lang="es-ES" dirty="0"/>
              <a:t> </a:t>
            </a:r>
            <a:r>
              <a:rPr lang="es-ES" dirty="0" err="1"/>
              <a:t>People</a:t>
            </a:r>
            <a:r>
              <a:rPr lang="es-ES" dirty="0"/>
              <a:t>: Este proyecto europeo promueve la salud humana y la biodiversidad desde los espacios protegidos. Busca reducir desigualdades en salud, restaurar hábitats y mitigar la crisis climática, incorporando la naturaleza como un derecho esencial para el bienestar de la población.</a:t>
            </a: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814019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C7644-18C9-2D23-80FD-109B24E4ACC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FEFD57-8AA0-5349-F072-5F26B80A23CE}"/>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82B54E30-4998-9C1A-08CD-6C5E7FAD2AB4}"/>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136941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8d86ff3bbe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8d86ff3bbe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Desde PEHSU-Murcia lanzamos “Bosques para la Salud”, un proyecto pionero que entrega un árbol a cada recién nacido. Con más de 24.000 niños vinculados a un árbol desde su nacimiento, fomentamos una conexión emocional con la naturaleza desde el inicio de la vida.</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Hemos evaluado el nivel de conexión con la naturaleza en escolares de la Región de Murcia mediante una escala adaptada. Este estudio permite conocer sus hábitos, su relación emocional con el entorno y nos ayuda a diseñar programas más efectivos en salud ambiental infantil.</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8d86ff3bbe_0_1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8d86ff3bbe_0_1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8d86ff3bbe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8d86ff3bbe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8d86ff3bbe_0_1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8d86ff3bbe_0_1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d86ff3bbe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d86ff3bbe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d86ff3bbe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d86ff3bbe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ES" sz="1100" b="0" i="0" u="none" strike="noStrike" cap="none" dirty="0">
                <a:solidFill>
                  <a:srgbClr val="000000"/>
                </a:solidFill>
                <a:effectLst/>
                <a:latin typeface="Arial"/>
                <a:ea typeface="Arial"/>
                <a:cs typeface="Arial"/>
                <a:sym typeface="Arial"/>
              </a:rPr>
              <a:t>l estilo de vida moderno, caracterizado por la urbanización, la tecnología avanzada y la vida rápida, ha tenido un impacto significativo en la conexión de las personas con la naturaleza. Algunos de los principales efectos incluyen:</a:t>
            </a:r>
          </a:p>
          <a:p>
            <a:r>
              <a:rPr lang="es-ES" sz="1100" b="1" i="0" u="none" strike="noStrike" cap="none" dirty="0">
                <a:solidFill>
                  <a:srgbClr val="000000"/>
                </a:solidFill>
                <a:effectLst/>
                <a:latin typeface="Arial"/>
                <a:ea typeface="Arial"/>
                <a:cs typeface="Arial"/>
                <a:sym typeface="Arial"/>
              </a:rPr>
              <a:t>Reducción del Tiempo al Aire Libre:</a:t>
            </a:r>
            <a:endParaRPr lang="es-ES" sz="1100" b="0" i="0" u="none" strike="noStrike" cap="none" dirty="0">
              <a:solidFill>
                <a:srgbClr val="000000"/>
              </a:solidFill>
              <a:effectLst/>
              <a:latin typeface="Arial"/>
              <a:ea typeface="Arial"/>
              <a:cs typeface="Arial"/>
              <a:sym typeface="Arial"/>
            </a:endParaRPr>
          </a:p>
          <a:p>
            <a:pPr lvl="1"/>
            <a:r>
              <a:rPr lang="es-ES" sz="1100" b="1" i="0" u="none" strike="noStrike" cap="none" dirty="0">
                <a:solidFill>
                  <a:srgbClr val="000000"/>
                </a:solidFill>
                <a:effectLst/>
                <a:latin typeface="Arial"/>
                <a:ea typeface="Arial"/>
                <a:cs typeface="Arial"/>
                <a:sym typeface="Arial"/>
              </a:rPr>
              <a:t>Sedentarismo:</a:t>
            </a:r>
            <a:r>
              <a:rPr lang="es-ES" sz="1100" b="0" i="0" u="none" strike="noStrike" cap="none" dirty="0">
                <a:solidFill>
                  <a:srgbClr val="000000"/>
                </a:solidFill>
                <a:effectLst/>
                <a:latin typeface="Arial"/>
                <a:ea typeface="Arial"/>
                <a:cs typeface="Arial"/>
                <a:sym typeface="Arial"/>
              </a:rPr>
              <a:t> La vida moderna a menudo implica largas horas de trabajo en entornos cerrados y actividades sedentarias, lo que disminuye las oportunidades de pasar tiempo al aire libre y en la naturaleza.</a:t>
            </a:r>
          </a:p>
          <a:p>
            <a:pPr lvl="1"/>
            <a:r>
              <a:rPr lang="es-ES" sz="1100" b="1" i="0" u="none" strike="noStrike" cap="none" dirty="0">
                <a:solidFill>
                  <a:srgbClr val="000000"/>
                </a:solidFill>
                <a:effectLst/>
                <a:latin typeface="Arial"/>
                <a:ea typeface="Arial"/>
                <a:cs typeface="Arial"/>
                <a:sym typeface="Arial"/>
              </a:rPr>
              <a:t>Distancia con la Naturaleza:</a:t>
            </a:r>
            <a:r>
              <a:rPr lang="es-ES" sz="1100" b="0" i="0" u="none" strike="noStrike" cap="none" dirty="0">
                <a:solidFill>
                  <a:srgbClr val="000000"/>
                </a:solidFill>
                <a:effectLst/>
                <a:latin typeface="Arial"/>
                <a:ea typeface="Arial"/>
                <a:cs typeface="Arial"/>
                <a:sym typeface="Arial"/>
              </a:rPr>
              <a:t> Las demandas de la vida moderna pueden llevar a que las personas vivan en entornos urbanos sin acceso fácil a espacios verdes, lo que limita la exposición a la naturaleza.</a:t>
            </a:r>
          </a:p>
          <a:p>
            <a:r>
              <a:rPr lang="es-ES" sz="1100" b="1" i="0" u="none" strike="noStrike" cap="none" dirty="0">
                <a:solidFill>
                  <a:srgbClr val="000000"/>
                </a:solidFill>
                <a:effectLst/>
                <a:latin typeface="Arial"/>
                <a:ea typeface="Arial"/>
                <a:cs typeface="Arial"/>
                <a:sym typeface="Arial"/>
              </a:rPr>
              <a:t>Mayor Dependencia de la Tecnología:</a:t>
            </a:r>
            <a:endParaRPr lang="es-ES" sz="1100" b="0" i="0" u="none" strike="noStrike" cap="none" dirty="0">
              <a:solidFill>
                <a:srgbClr val="000000"/>
              </a:solidFill>
              <a:effectLst/>
              <a:latin typeface="Arial"/>
              <a:ea typeface="Arial"/>
              <a:cs typeface="Arial"/>
              <a:sym typeface="Arial"/>
            </a:endParaRPr>
          </a:p>
          <a:p>
            <a:pPr lvl="1"/>
            <a:r>
              <a:rPr lang="es-ES" sz="1100" b="1" i="0" u="none" strike="noStrike" cap="none" dirty="0">
                <a:solidFill>
                  <a:srgbClr val="000000"/>
                </a:solidFill>
                <a:effectLst/>
                <a:latin typeface="Arial"/>
                <a:ea typeface="Arial"/>
                <a:cs typeface="Arial"/>
                <a:sym typeface="Arial"/>
              </a:rPr>
              <a:t>Desconexión Virtual:</a:t>
            </a:r>
            <a:r>
              <a:rPr lang="es-ES" sz="1100" b="0" i="0" u="none" strike="noStrike" cap="none" dirty="0">
                <a:solidFill>
                  <a:srgbClr val="000000"/>
                </a:solidFill>
                <a:effectLst/>
                <a:latin typeface="Arial"/>
                <a:ea typeface="Arial"/>
                <a:cs typeface="Arial"/>
                <a:sym typeface="Arial"/>
              </a:rPr>
              <a:t> El uso excesivo de dispositivos electrónicos y las redes sociales puede llevar a una desconexión virtual con el entorno natural circundante, ya que las personas están más enfocadas en las pantallas que en su entorno.</a:t>
            </a:r>
          </a:p>
          <a:p>
            <a:pPr lvl="1"/>
            <a:r>
              <a:rPr lang="es-ES" sz="1100" b="1" i="0" u="none" strike="noStrike" cap="none" dirty="0">
                <a:solidFill>
                  <a:srgbClr val="000000"/>
                </a:solidFill>
                <a:effectLst/>
                <a:latin typeface="Arial"/>
                <a:ea typeface="Arial"/>
                <a:cs typeface="Arial"/>
                <a:sym typeface="Arial"/>
              </a:rPr>
              <a:t>Aislamiento Digital:</a:t>
            </a:r>
            <a:r>
              <a:rPr lang="es-ES" sz="1100" b="0" i="0" u="none" strike="noStrike" cap="none" dirty="0">
                <a:solidFill>
                  <a:srgbClr val="000000"/>
                </a:solidFill>
                <a:effectLst/>
                <a:latin typeface="Arial"/>
                <a:ea typeface="Arial"/>
                <a:cs typeface="Arial"/>
                <a:sym typeface="Arial"/>
              </a:rPr>
              <a:t> A pesar de la interconexión a través de la tecnología, las personas pueden experimentar aislamiento social y emocional, lo que contrasta con la conexión más profunda que a menudo se experimenta en entornos naturales.</a:t>
            </a:r>
          </a:p>
          <a:p>
            <a:r>
              <a:rPr lang="es-ES" sz="1100" b="1" i="0" u="none" strike="noStrike" cap="none" dirty="0">
                <a:solidFill>
                  <a:srgbClr val="000000"/>
                </a:solidFill>
                <a:effectLst/>
                <a:latin typeface="Arial"/>
                <a:ea typeface="Arial"/>
                <a:cs typeface="Arial"/>
                <a:sym typeface="Arial"/>
              </a:rPr>
              <a:t>Ritmo de Vida Acelerado:</a:t>
            </a:r>
            <a:endParaRPr lang="es-ES" sz="1100" b="0" i="0" u="none" strike="noStrike" cap="none" dirty="0">
              <a:solidFill>
                <a:srgbClr val="000000"/>
              </a:solidFill>
              <a:effectLst/>
              <a:latin typeface="Arial"/>
              <a:ea typeface="Arial"/>
              <a:cs typeface="Arial"/>
              <a:sym typeface="Arial"/>
            </a:endParaRPr>
          </a:p>
          <a:p>
            <a:pPr lvl="1"/>
            <a:r>
              <a:rPr lang="es-ES" sz="1100" b="1" i="0" u="none" strike="noStrike" cap="none" dirty="0">
                <a:solidFill>
                  <a:srgbClr val="000000"/>
                </a:solidFill>
                <a:effectLst/>
                <a:latin typeface="Arial"/>
                <a:ea typeface="Arial"/>
                <a:cs typeface="Arial"/>
                <a:sym typeface="Arial"/>
              </a:rPr>
              <a:t>Estrés y Ansiedad:</a:t>
            </a:r>
            <a:r>
              <a:rPr lang="es-ES" sz="1100" b="0" i="0" u="none" strike="noStrike" cap="none" dirty="0">
                <a:solidFill>
                  <a:srgbClr val="000000"/>
                </a:solidFill>
                <a:effectLst/>
                <a:latin typeface="Arial"/>
                <a:ea typeface="Arial"/>
                <a:cs typeface="Arial"/>
                <a:sym typeface="Arial"/>
              </a:rPr>
              <a:t> La vida moderna a menudo impone un ritmo acelerado, generando altos niveles de estrés y ansiedad. La falta de tiempo para relajarse en la naturaleza puede contribuir a estos problemas de salud mental.</a:t>
            </a:r>
          </a:p>
          <a:p>
            <a:pPr lvl="1"/>
            <a:r>
              <a:rPr lang="es-ES" sz="1100" b="1" i="0" u="none" strike="noStrike" cap="none" dirty="0">
                <a:solidFill>
                  <a:srgbClr val="000000"/>
                </a:solidFill>
                <a:effectLst/>
                <a:latin typeface="Arial"/>
                <a:ea typeface="Arial"/>
                <a:cs typeface="Arial"/>
                <a:sym typeface="Arial"/>
              </a:rPr>
              <a:t>Falta de Conexión con el Ciclo Natural:</a:t>
            </a:r>
            <a:r>
              <a:rPr lang="es-ES" sz="1100" b="0" i="0" u="none" strike="noStrike" cap="none" dirty="0">
                <a:solidFill>
                  <a:srgbClr val="000000"/>
                </a:solidFill>
                <a:effectLst/>
                <a:latin typeface="Arial"/>
                <a:ea typeface="Arial"/>
                <a:cs typeface="Arial"/>
                <a:sym typeface="Arial"/>
              </a:rPr>
              <a:t> La vida moderna a menudo ignora o interrumpe el ritmo natural del día y la noche, así como las estaciones, afectando la conexión de las personas con los ciclos naturales.</a:t>
            </a:r>
          </a:p>
          <a:p>
            <a:r>
              <a:rPr lang="es-ES" sz="1100" b="1" i="0" u="none" strike="noStrike" cap="none" dirty="0">
                <a:solidFill>
                  <a:srgbClr val="000000"/>
                </a:solidFill>
                <a:effectLst/>
                <a:latin typeface="Arial"/>
                <a:ea typeface="Arial"/>
                <a:cs typeface="Arial"/>
                <a:sym typeface="Arial"/>
              </a:rPr>
              <a:t>Impacto Ambiental Negativo:</a:t>
            </a:r>
            <a:endParaRPr lang="es-ES" sz="1100" b="0" i="0" u="none" strike="noStrike" cap="none" dirty="0">
              <a:solidFill>
                <a:srgbClr val="000000"/>
              </a:solidFill>
              <a:effectLst/>
              <a:latin typeface="Arial"/>
              <a:ea typeface="Arial"/>
              <a:cs typeface="Arial"/>
              <a:sym typeface="Arial"/>
            </a:endParaRPr>
          </a:p>
          <a:p>
            <a:pPr lvl="1"/>
            <a:r>
              <a:rPr lang="es-ES" sz="1100" b="1" i="0" u="none" strike="noStrike" cap="none" dirty="0">
                <a:solidFill>
                  <a:srgbClr val="000000"/>
                </a:solidFill>
                <a:effectLst/>
                <a:latin typeface="Arial"/>
                <a:ea typeface="Arial"/>
                <a:cs typeface="Arial"/>
                <a:sym typeface="Arial"/>
              </a:rPr>
              <a:t>Urbanización y Pérdida de Espacios Verdes:</a:t>
            </a:r>
            <a:r>
              <a:rPr lang="es-ES" sz="1100" b="0" i="0" u="none" strike="noStrike" cap="none" dirty="0">
                <a:solidFill>
                  <a:srgbClr val="000000"/>
                </a:solidFill>
                <a:effectLst/>
                <a:latin typeface="Arial"/>
                <a:ea typeface="Arial"/>
                <a:cs typeface="Arial"/>
                <a:sym typeface="Arial"/>
              </a:rPr>
              <a:t> El desarrollo urbano a menudo implica la eliminación de espacios verdes en favor de edificaciones y carreteras, lo que limita la disponibilidad de áreas naturales dentro de las ciudades.</a:t>
            </a:r>
          </a:p>
          <a:p>
            <a:pPr lvl="1"/>
            <a:r>
              <a:rPr lang="es-ES" sz="1100" b="1" i="0" u="none" strike="noStrike" cap="none" dirty="0">
                <a:solidFill>
                  <a:srgbClr val="000000"/>
                </a:solidFill>
                <a:effectLst/>
                <a:latin typeface="Arial"/>
                <a:ea typeface="Arial"/>
                <a:cs typeface="Arial"/>
                <a:sym typeface="Arial"/>
              </a:rPr>
              <a:t>Contaminación y Cambio Climático:</a:t>
            </a:r>
            <a:r>
              <a:rPr lang="es-ES" sz="1100" b="0" i="0" u="none" strike="noStrike" cap="none" dirty="0">
                <a:solidFill>
                  <a:srgbClr val="000000"/>
                </a:solidFill>
                <a:effectLst/>
                <a:latin typeface="Arial"/>
                <a:ea typeface="Arial"/>
                <a:cs typeface="Arial"/>
                <a:sym typeface="Arial"/>
              </a:rPr>
              <a:t> Los efectos negativos de la actividad humana en el medio ambiente, como la contaminación y el cambio climático, pueden afectar la calidad de los espacios naturales y, por ende, su capacidad para proporcionar beneficios a la salud humana.</a:t>
            </a:r>
          </a:p>
          <a:p>
            <a:r>
              <a:rPr lang="es-ES" sz="1100" b="1" i="0" u="none" strike="noStrike" cap="none" dirty="0">
                <a:solidFill>
                  <a:srgbClr val="000000"/>
                </a:solidFill>
                <a:effectLst/>
                <a:latin typeface="Arial"/>
                <a:ea typeface="Arial"/>
                <a:cs typeface="Arial"/>
                <a:sym typeface="Arial"/>
              </a:rPr>
              <a:t>Falta de Conciencia Ambiental:</a:t>
            </a:r>
            <a:endParaRPr lang="es-ES" sz="1100" b="0" i="0" u="none" strike="noStrike" cap="none" dirty="0">
              <a:solidFill>
                <a:srgbClr val="000000"/>
              </a:solidFill>
              <a:effectLst/>
              <a:latin typeface="Arial"/>
              <a:ea typeface="Arial"/>
              <a:cs typeface="Arial"/>
              <a:sym typeface="Arial"/>
            </a:endParaRPr>
          </a:p>
          <a:p>
            <a:pPr lvl="1"/>
            <a:r>
              <a:rPr lang="es-ES" sz="1100" b="1" i="0" u="none" strike="noStrike" cap="none" dirty="0">
                <a:solidFill>
                  <a:srgbClr val="000000"/>
                </a:solidFill>
                <a:effectLst/>
                <a:latin typeface="Arial"/>
                <a:ea typeface="Arial"/>
                <a:cs typeface="Arial"/>
                <a:sym typeface="Arial"/>
              </a:rPr>
              <a:t>Desconexión Ambiental:</a:t>
            </a:r>
            <a:r>
              <a:rPr lang="es-ES" sz="1100" b="0" i="0" u="none" strike="noStrike" cap="none" dirty="0">
                <a:solidFill>
                  <a:srgbClr val="000000"/>
                </a:solidFill>
                <a:effectLst/>
                <a:latin typeface="Arial"/>
                <a:ea typeface="Arial"/>
                <a:cs typeface="Arial"/>
                <a:sym typeface="Arial"/>
              </a:rPr>
              <a:t> La vida moderna a menudo resulta en una desconexión de las personas con la importancia de la naturaleza para la salud humana y el bienestar general.</a:t>
            </a:r>
          </a:p>
          <a:p>
            <a:pPr lvl="1"/>
            <a:r>
              <a:rPr lang="es-ES" sz="1100" b="1" i="0" u="none" strike="noStrike" cap="none" dirty="0">
                <a:solidFill>
                  <a:srgbClr val="000000"/>
                </a:solidFill>
                <a:effectLst/>
                <a:latin typeface="Arial"/>
                <a:ea typeface="Arial"/>
                <a:cs typeface="Arial"/>
                <a:sym typeface="Arial"/>
              </a:rPr>
              <a:t>Consumismo Desmedido:</a:t>
            </a:r>
            <a:r>
              <a:rPr lang="es-ES" sz="1100" b="0" i="0" u="none" strike="noStrike" cap="none" dirty="0">
                <a:solidFill>
                  <a:srgbClr val="000000"/>
                </a:solidFill>
                <a:effectLst/>
                <a:latin typeface="Arial"/>
                <a:ea typeface="Arial"/>
                <a:cs typeface="Arial"/>
                <a:sym typeface="Arial"/>
              </a:rPr>
              <a:t> El enfoque en el consumismo y la acumulación de bienes materiales puede llevar a prácticas que contribuyen a la degradación ambiental y a la pérdida de aprecio por la naturaleza.</a:t>
            </a:r>
          </a:p>
          <a:p>
            <a:r>
              <a:rPr lang="es-ES" sz="1100" b="0" i="0" u="none" strike="noStrike" cap="none" dirty="0">
                <a:solidFill>
                  <a:srgbClr val="000000"/>
                </a:solidFill>
                <a:effectLst/>
                <a:latin typeface="Arial"/>
                <a:ea typeface="Arial"/>
                <a:cs typeface="Arial"/>
                <a:sym typeface="Arial"/>
              </a:rPr>
              <a:t>A pesar de estos desafíos, hay un creciente reconocimiento de la importancia de reconectar con la naturaleza para contrarrestar los efectos negativos del estilo de vida moderno en la salud. Las iniciativas que promueven la creación de espacios verdes en entornos urbanos, la conciencia ambiental y la incorporación de la naturaleza en la rutina diaria están emergiendo como estrategias para restaurar y fortalecer esta conexión.</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d86ff3bbe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d86ff3bbe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La pérdida de biodiversidad y de hábitats naturales no solo afecta a los ecosistemas, sino también a nuestra salud. La desaparición de entornos naturales disminuye las oportunidades de contacto con la naturaleza, esenciales para el desarrollo infantil. Además, esta crisis ambiental está vinculada a nuevas amenazas para la salud humana, como la mayor circulación de enfermedades.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d86ff3bbe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d86ff3bbe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La teoría de la </a:t>
            </a:r>
            <a:r>
              <a:rPr lang="es-ES" dirty="0" err="1"/>
              <a:t>Biofilia</a:t>
            </a:r>
            <a:r>
              <a:rPr lang="es-ES" dirty="0"/>
              <a:t>, formulada por Edward O. Wilson, sostiene que existe una afinidad innata del ser humano hacia la naturaleza. Esta conexión ancestral está presente desde la infancia y tiene implicaciones profundas en nuestra salud física, mental y emocional. Recuperarla en entornos urbanos y sanitarios es clave para promover el bienestar.</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lack-redir.net/link?url=https://stories.freepik.com/" TargetMode="External"/><Relationship Id="rId4" Type="http://schemas.openxmlformats.org/officeDocument/2006/relationships/hyperlink" Target="https://slack-redir.net/link?url=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769625" y="0"/>
            <a:ext cx="5374339" cy="4746796"/>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10703" y="2348879"/>
            <a:ext cx="3274652" cy="2797621"/>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7529" y="1686425"/>
            <a:ext cx="45843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2" name="Google Shape;12;p2"/>
          <p:cNvSpPr txBox="1">
            <a:spLocks noGrp="1"/>
          </p:cNvSpPr>
          <p:nvPr>
            <p:ph type="subTitle" idx="1"/>
          </p:nvPr>
        </p:nvSpPr>
        <p:spPr>
          <a:xfrm>
            <a:off x="686814" y="3304725"/>
            <a:ext cx="4074600" cy="44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600"/>
            </a:lvl1pPr>
            <a:lvl2pPr lvl="1" rtl="0">
              <a:lnSpc>
                <a:spcPct val="100000"/>
              </a:lnSpc>
              <a:spcBef>
                <a:spcPts val="0"/>
              </a:spcBef>
              <a:spcAft>
                <a:spcPts val="0"/>
              </a:spcAft>
              <a:buSzPts val="1700"/>
              <a:buNone/>
              <a:defRPr sz="1700"/>
            </a:lvl2pPr>
            <a:lvl3pPr lvl="2" rtl="0">
              <a:lnSpc>
                <a:spcPct val="100000"/>
              </a:lnSpc>
              <a:spcBef>
                <a:spcPts val="0"/>
              </a:spcBef>
              <a:spcAft>
                <a:spcPts val="0"/>
              </a:spcAft>
              <a:buSzPts val="1700"/>
              <a:buNone/>
              <a:defRPr sz="1700"/>
            </a:lvl3pPr>
            <a:lvl4pPr lvl="3" rtl="0">
              <a:lnSpc>
                <a:spcPct val="100000"/>
              </a:lnSpc>
              <a:spcBef>
                <a:spcPts val="0"/>
              </a:spcBef>
              <a:spcAft>
                <a:spcPts val="0"/>
              </a:spcAft>
              <a:buSzPts val="1700"/>
              <a:buNone/>
              <a:defRPr sz="1700"/>
            </a:lvl4pPr>
            <a:lvl5pPr lvl="4" rtl="0">
              <a:lnSpc>
                <a:spcPct val="100000"/>
              </a:lnSpc>
              <a:spcBef>
                <a:spcPts val="0"/>
              </a:spcBef>
              <a:spcAft>
                <a:spcPts val="0"/>
              </a:spcAft>
              <a:buSzPts val="1700"/>
              <a:buNone/>
              <a:defRPr sz="1700"/>
            </a:lvl5pPr>
            <a:lvl6pPr lvl="5" rtl="0">
              <a:lnSpc>
                <a:spcPct val="100000"/>
              </a:lnSpc>
              <a:spcBef>
                <a:spcPts val="0"/>
              </a:spcBef>
              <a:spcAft>
                <a:spcPts val="0"/>
              </a:spcAft>
              <a:buSzPts val="1700"/>
              <a:buNone/>
              <a:defRPr sz="1700"/>
            </a:lvl6pPr>
            <a:lvl7pPr lvl="6" rtl="0">
              <a:lnSpc>
                <a:spcPct val="100000"/>
              </a:lnSpc>
              <a:spcBef>
                <a:spcPts val="0"/>
              </a:spcBef>
              <a:spcAft>
                <a:spcPts val="0"/>
              </a:spcAft>
              <a:buSzPts val="1700"/>
              <a:buNone/>
              <a:defRPr sz="1700"/>
            </a:lvl7pPr>
            <a:lvl8pPr lvl="7" rtl="0">
              <a:lnSpc>
                <a:spcPct val="100000"/>
              </a:lnSpc>
              <a:spcBef>
                <a:spcPts val="0"/>
              </a:spcBef>
              <a:spcAft>
                <a:spcPts val="0"/>
              </a:spcAft>
              <a:buSzPts val="1700"/>
              <a:buNone/>
              <a:defRPr sz="1700"/>
            </a:lvl8pPr>
            <a:lvl9pPr lvl="8" rtl="0">
              <a:lnSpc>
                <a:spcPct val="100000"/>
              </a:lnSpc>
              <a:spcBef>
                <a:spcPts val="0"/>
              </a:spcBef>
              <a:spcAft>
                <a:spcPts val="0"/>
              </a:spcAft>
              <a:buSzPts val="1700"/>
              <a:buNone/>
              <a:defRPr sz="17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s 1">
  <p:cSld name="CUSTOM_5">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717525" y="552990"/>
            <a:ext cx="7709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8" name="Google Shape;198;p19"/>
          <p:cNvSpPr txBox="1">
            <a:spLocks noGrp="1"/>
          </p:cNvSpPr>
          <p:nvPr>
            <p:ph type="title" idx="2"/>
          </p:nvPr>
        </p:nvSpPr>
        <p:spPr>
          <a:xfrm>
            <a:off x="5441500" y="937950"/>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199" name="Google Shape;199;p19"/>
          <p:cNvSpPr txBox="1">
            <a:spLocks noGrp="1"/>
          </p:cNvSpPr>
          <p:nvPr>
            <p:ph type="subTitle" idx="1"/>
          </p:nvPr>
        </p:nvSpPr>
        <p:spPr>
          <a:xfrm>
            <a:off x="5441500" y="1326294"/>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0" name="Google Shape;200;p19"/>
          <p:cNvSpPr txBox="1">
            <a:spLocks noGrp="1"/>
          </p:cNvSpPr>
          <p:nvPr>
            <p:ph type="title" idx="3"/>
          </p:nvPr>
        </p:nvSpPr>
        <p:spPr>
          <a:xfrm>
            <a:off x="4549625" y="2110397"/>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01" name="Google Shape;201;p19"/>
          <p:cNvSpPr txBox="1">
            <a:spLocks noGrp="1"/>
          </p:cNvSpPr>
          <p:nvPr>
            <p:ph type="subTitle" idx="4"/>
          </p:nvPr>
        </p:nvSpPr>
        <p:spPr>
          <a:xfrm>
            <a:off x="4549625" y="2498741"/>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2" name="Google Shape;202;p19"/>
          <p:cNvSpPr txBox="1">
            <a:spLocks noGrp="1"/>
          </p:cNvSpPr>
          <p:nvPr>
            <p:ph type="title" idx="5"/>
          </p:nvPr>
        </p:nvSpPr>
        <p:spPr>
          <a:xfrm>
            <a:off x="5441500" y="3447503"/>
            <a:ext cx="2706900" cy="474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03" name="Google Shape;203;p19"/>
          <p:cNvSpPr txBox="1">
            <a:spLocks noGrp="1"/>
          </p:cNvSpPr>
          <p:nvPr>
            <p:ph type="subTitle" idx="6"/>
          </p:nvPr>
        </p:nvSpPr>
        <p:spPr>
          <a:xfrm>
            <a:off x="5441500" y="3835847"/>
            <a:ext cx="3084600" cy="628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CUSTOM_7">
    <p:bg>
      <p:bgPr>
        <a:solidFill>
          <a:schemeClr val="dk2"/>
        </a:solidFill>
        <a:effectLst/>
      </p:bgPr>
    </p:bg>
    <p:spTree>
      <p:nvGrpSpPr>
        <p:cNvPr id="1" name="Shape 227"/>
        <p:cNvGrpSpPr/>
        <p:nvPr/>
      </p:nvGrpSpPr>
      <p:grpSpPr>
        <a:xfrm>
          <a:off x="0" y="0"/>
          <a:ext cx="0" cy="0"/>
          <a:chOff x="0" y="0"/>
          <a:chExt cx="0" cy="0"/>
        </a:xfrm>
      </p:grpSpPr>
      <p:sp>
        <p:nvSpPr>
          <p:cNvPr id="228" name="Google Shape;228;p22"/>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229" name="Google Shape;229;p22"/>
          <p:cNvGrpSpPr/>
          <p:nvPr/>
        </p:nvGrpSpPr>
        <p:grpSpPr>
          <a:xfrm>
            <a:off x="5496559" y="4259725"/>
            <a:ext cx="3647441" cy="883785"/>
            <a:chOff x="5496559" y="4280025"/>
            <a:chExt cx="3647441" cy="883785"/>
          </a:xfrm>
        </p:grpSpPr>
        <p:sp>
          <p:nvSpPr>
            <p:cNvPr id="230" name="Google Shape;230;p22"/>
            <p:cNvSpPr/>
            <p:nvPr/>
          </p:nvSpPr>
          <p:spPr>
            <a:xfrm flipH="1">
              <a:off x="7110116" y="4280025"/>
              <a:ext cx="2033884" cy="88378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p:nvPr/>
          </p:nvSpPr>
          <p:spPr>
            <a:xfrm>
              <a:off x="5496559" y="4663290"/>
              <a:ext cx="1937483" cy="500521"/>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1">
  <p:cSld name="CUSTOM_4">
    <p:spTree>
      <p:nvGrpSpPr>
        <p:cNvPr id="1" name="Shape 232"/>
        <p:cNvGrpSpPr/>
        <p:nvPr/>
      </p:nvGrpSpPr>
      <p:grpSpPr>
        <a:xfrm>
          <a:off x="0" y="0"/>
          <a:ext cx="0" cy="0"/>
          <a:chOff x="0" y="0"/>
          <a:chExt cx="0" cy="0"/>
        </a:xfrm>
      </p:grpSpPr>
      <p:grpSp>
        <p:nvGrpSpPr>
          <p:cNvPr id="233" name="Google Shape;233;p23"/>
          <p:cNvGrpSpPr/>
          <p:nvPr/>
        </p:nvGrpSpPr>
        <p:grpSpPr>
          <a:xfrm rot="-199848">
            <a:off x="7416046" y="3853117"/>
            <a:ext cx="581719" cy="921601"/>
            <a:chOff x="-1904298" y="1056455"/>
            <a:chExt cx="581725" cy="921611"/>
          </a:xfrm>
        </p:grpSpPr>
        <p:sp>
          <p:nvSpPr>
            <p:cNvPr id="234" name="Google Shape;234;p23"/>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23"/>
          <p:cNvGrpSpPr/>
          <p:nvPr/>
        </p:nvGrpSpPr>
        <p:grpSpPr>
          <a:xfrm>
            <a:off x="6704539" y="3934149"/>
            <a:ext cx="878448" cy="863379"/>
            <a:chOff x="-5358445" y="839844"/>
            <a:chExt cx="1391711" cy="1367837"/>
          </a:xfrm>
        </p:grpSpPr>
        <p:sp>
          <p:nvSpPr>
            <p:cNvPr id="237" name="Google Shape;237;p23"/>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23"/>
          <p:cNvGrpSpPr/>
          <p:nvPr/>
        </p:nvGrpSpPr>
        <p:grpSpPr>
          <a:xfrm rot="-1263781">
            <a:off x="7715407" y="4030012"/>
            <a:ext cx="890375" cy="822935"/>
            <a:chOff x="-1855532" y="1600966"/>
            <a:chExt cx="890361" cy="822923"/>
          </a:xfrm>
        </p:grpSpPr>
        <p:sp>
          <p:nvSpPr>
            <p:cNvPr id="240" name="Google Shape;240;p2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23"/>
          <p:cNvGrpSpPr/>
          <p:nvPr/>
        </p:nvGrpSpPr>
        <p:grpSpPr>
          <a:xfrm>
            <a:off x="1" y="2854047"/>
            <a:ext cx="9144001" cy="2289456"/>
            <a:chOff x="271750" y="2423875"/>
            <a:chExt cx="7077400" cy="1772025"/>
          </a:xfrm>
        </p:grpSpPr>
        <p:sp>
          <p:nvSpPr>
            <p:cNvPr id="243" name="Google Shape;243;p23"/>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23"/>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47" name="Google Shape;247;p23"/>
          <p:cNvSpPr txBox="1">
            <a:spLocks noGrp="1"/>
          </p:cNvSpPr>
          <p:nvPr>
            <p:ph type="title" idx="2"/>
          </p:nvPr>
        </p:nvSpPr>
        <p:spPr>
          <a:xfrm>
            <a:off x="3673625" y="1682250"/>
            <a:ext cx="1813800" cy="4926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2000"/>
            </a:lvl1pPr>
            <a:lvl2pPr lvl="1" algn="r" rtl="0">
              <a:spcBef>
                <a:spcPts val="0"/>
              </a:spcBef>
              <a:spcAft>
                <a:spcPts val="0"/>
              </a:spcAft>
              <a:buNone/>
              <a:defRPr sz="2000"/>
            </a:lvl2pPr>
            <a:lvl3pPr lvl="2" algn="r" rtl="0">
              <a:spcBef>
                <a:spcPts val="0"/>
              </a:spcBef>
              <a:spcAft>
                <a:spcPts val="0"/>
              </a:spcAft>
              <a:buNone/>
              <a:defRPr sz="2000"/>
            </a:lvl3pPr>
            <a:lvl4pPr lvl="3" algn="r" rtl="0">
              <a:spcBef>
                <a:spcPts val="0"/>
              </a:spcBef>
              <a:spcAft>
                <a:spcPts val="0"/>
              </a:spcAft>
              <a:buNone/>
              <a:defRPr sz="2000"/>
            </a:lvl4pPr>
            <a:lvl5pPr lvl="4" algn="r" rtl="0">
              <a:spcBef>
                <a:spcPts val="0"/>
              </a:spcBef>
              <a:spcAft>
                <a:spcPts val="0"/>
              </a:spcAft>
              <a:buNone/>
              <a:defRPr sz="2000"/>
            </a:lvl5pPr>
            <a:lvl6pPr lvl="5" algn="r" rtl="0">
              <a:spcBef>
                <a:spcPts val="0"/>
              </a:spcBef>
              <a:spcAft>
                <a:spcPts val="0"/>
              </a:spcAft>
              <a:buNone/>
              <a:defRPr sz="2000"/>
            </a:lvl6pPr>
            <a:lvl7pPr lvl="6" algn="r" rtl="0">
              <a:spcBef>
                <a:spcPts val="0"/>
              </a:spcBef>
              <a:spcAft>
                <a:spcPts val="0"/>
              </a:spcAft>
              <a:buNone/>
              <a:defRPr sz="2000"/>
            </a:lvl7pPr>
            <a:lvl8pPr lvl="7" algn="r" rtl="0">
              <a:spcBef>
                <a:spcPts val="0"/>
              </a:spcBef>
              <a:spcAft>
                <a:spcPts val="0"/>
              </a:spcAft>
              <a:buNone/>
              <a:defRPr sz="2000"/>
            </a:lvl8pPr>
            <a:lvl9pPr lvl="8" algn="r" rtl="0">
              <a:spcBef>
                <a:spcPts val="0"/>
              </a:spcBef>
              <a:spcAft>
                <a:spcPts val="0"/>
              </a:spcAft>
              <a:buNone/>
              <a:defRPr sz="2000"/>
            </a:lvl9pPr>
          </a:lstStyle>
          <a:p>
            <a:endParaRPr/>
          </a:p>
        </p:txBody>
      </p:sp>
      <p:sp>
        <p:nvSpPr>
          <p:cNvPr id="248" name="Google Shape;248;p23"/>
          <p:cNvSpPr txBox="1">
            <a:spLocks noGrp="1"/>
          </p:cNvSpPr>
          <p:nvPr>
            <p:ph type="subTitle" idx="1"/>
          </p:nvPr>
        </p:nvSpPr>
        <p:spPr>
          <a:xfrm>
            <a:off x="3576125" y="2161750"/>
            <a:ext cx="1911300" cy="1461000"/>
          </a:xfrm>
          <a:prstGeom prst="rect">
            <a:avLst/>
          </a:prstGeom>
          <a:noFill/>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249" name="Google Shape;249;p23"/>
          <p:cNvSpPr txBox="1">
            <a:spLocks noGrp="1"/>
          </p:cNvSpPr>
          <p:nvPr>
            <p:ph type="title" idx="3"/>
          </p:nvPr>
        </p:nvSpPr>
        <p:spPr>
          <a:xfrm>
            <a:off x="6251400" y="1682250"/>
            <a:ext cx="1813800" cy="4926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2000"/>
            </a:lvl1pPr>
            <a:lvl2pPr lvl="1" algn="r" rtl="0">
              <a:spcBef>
                <a:spcPts val="0"/>
              </a:spcBef>
              <a:spcAft>
                <a:spcPts val="0"/>
              </a:spcAft>
              <a:buNone/>
              <a:defRPr sz="2000"/>
            </a:lvl2pPr>
            <a:lvl3pPr lvl="2" algn="r" rtl="0">
              <a:spcBef>
                <a:spcPts val="0"/>
              </a:spcBef>
              <a:spcAft>
                <a:spcPts val="0"/>
              </a:spcAft>
              <a:buNone/>
              <a:defRPr sz="2000"/>
            </a:lvl3pPr>
            <a:lvl4pPr lvl="3" algn="r" rtl="0">
              <a:spcBef>
                <a:spcPts val="0"/>
              </a:spcBef>
              <a:spcAft>
                <a:spcPts val="0"/>
              </a:spcAft>
              <a:buNone/>
              <a:defRPr sz="2000"/>
            </a:lvl4pPr>
            <a:lvl5pPr lvl="4" algn="r" rtl="0">
              <a:spcBef>
                <a:spcPts val="0"/>
              </a:spcBef>
              <a:spcAft>
                <a:spcPts val="0"/>
              </a:spcAft>
              <a:buNone/>
              <a:defRPr sz="2000"/>
            </a:lvl5pPr>
            <a:lvl6pPr lvl="5" algn="r" rtl="0">
              <a:spcBef>
                <a:spcPts val="0"/>
              </a:spcBef>
              <a:spcAft>
                <a:spcPts val="0"/>
              </a:spcAft>
              <a:buNone/>
              <a:defRPr sz="2000"/>
            </a:lvl6pPr>
            <a:lvl7pPr lvl="6" algn="r" rtl="0">
              <a:spcBef>
                <a:spcPts val="0"/>
              </a:spcBef>
              <a:spcAft>
                <a:spcPts val="0"/>
              </a:spcAft>
              <a:buNone/>
              <a:defRPr sz="2000"/>
            </a:lvl7pPr>
            <a:lvl8pPr lvl="7" algn="r" rtl="0">
              <a:spcBef>
                <a:spcPts val="0"/>
              </a:spcBef>
              <a:spcAft>
                <a:spcPts val="0"/>
              </a:spcAft>
              <a:buNone/>
              <a:defRPr sz="2000"/>
            </a:lvl8pPr>
            <a:lvl9pPr lvl="8" algn="r" rtl="0">
              <a:spcBef>
                <a:spcPts val="0"/>
              </a:spcBef>
              <a:spcAft>
                <a:spcPts val="0"/>
              </a:spcAft>
              <a:buNone/>
              <a:defRPr sz="2000"/>
            </a:lvl9pPr>
          </a:lstStyle>
          <a:p>
            <a:endParaRPr/>
          </a:p>
        </p:txBody>
      </p:sp>
      <p:sp>
        <p:nvSpPr>
          <p:cNvPr id="250" name="Google Shape;250;p23"/>
          <p:cNvSpPr txBox="1">
            <a:spLocks noGrp="1"/>
          </p:cNvSpPr>
          <p:nvPr>
            <p:ph type="subTitle" idx="4"/>
          </p:nvPr>
        </p:nvSpPr>
        <p:spPr>
          <a:xfrm>
            <a:off x="6154025" y="2161750"/>
            <a:ext cx="1911300" cy="1461000"/>
          </a:xfrm>
          <a:prstGeom prst="rect">
            <a:avLst/>
          </a:prstGeom>
          <a:noFill/>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3">
  <p:cSld name="CUSTOM_15_1">
    <p:spTree>
      <p:nvGrpSpPr>
        <p:cNvPr id="1" name="Shape 290"/>
        <p:cNvGrpSpPr/>
        <p:nvPr/>
      </p:nvGrpSpPr>
      <p:grpSpPr>
        <a:xfrm>
          <a:off x="0" y="0"/>
          <a:ext cx="0" cy="0"/>
          <a:chOff x="0" y="0"/>
          <a:chExt cx="0" cy="0"/>
        </a:xfrm>
      </p:grpSpPr>
      <p:sp>
        <p:nvSpPr>
          <p:cNvPr id="291" name="Google Shape;291;p26"/>
          <p:cNvSpPr txBox="1">
            <a:spLocks noGrp="1"/>
          </p:cNvSpPr>
          <p:nvPr>
            <p:ph type="title"/>
          </p:nvPr>
        </p:nvSpPr>
        <p:spPr>
          <a:xfrm>
            <a:off x="717525" y="552990"/>
            <a:ext cx="7708800" cy="4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292" name="Google Shape;292;p26"/>
          <p:cNvGrpSpPr/>
          <p:nvPr/>
        </p:nvGrpSpPr>
        <p:grpSpPr>
          <a:xfrm rot="-3108865">
            <a:off x="377868" y="4286613"/>
            <a:ext cx="448943" cy="711247"/>
            <a:chOff x="-1904298" y="1056455"/>
            <a:chExt cx="581725" cy="921611"/>
          </a:xfrm>
        </p:grpSpPr>
        <p:sp>
          <p:nvSpPr>
            <p:cNvPr id="293" name="Google Shape;293;p26"/>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26"/>
          <p:cNvGrpSpPr/>
          <p:nvPr/>
        </p:nvGrpSpPr>
        <p:grpSpPr>
          <a:xfrm rot="-2014239">
            <a:off x="604038" y="4210956"/>
            <a:ext cx="687216" cy="635164"/>
            <a:chOff x="-1855532" y="1600966"/>
            <a:chExt cx="890361" cy="822923"/>
          </a:xfrm>
        </p:grpSpPr>
        <p:sp>
          <p:nvSpPr>
            <p:cNvPr id="296" name="Google Shape;296;p26"/>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26"/>
          <p:cNvSpPr/>
          <p:nvPr/>
        </p:nvSpPr>
        <p:spPr>
          <a:xfrm flipH="1">
            <a:off x="578963" y="4441778"/>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flipH="1">
            <a:off x="154419" y="4816944"/>
            <a:ext cx="1347267" cy="343936"/>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flipH="1">
            <a:off x="1797672" y="4877626"/>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 Credits">
  <p:cSld name="CUSTOM_14">
    <p:spTree>
      <p:nvGrpSpPr>
        <p:cNvPr id="1" name="Shape 308"/>
        <p:cNvGrpSpPr/>
        <p:nvPr/>
      </p:nvGrpSpPr>
      <p:grpSpPr>
        <a:xfrm>
          <a:off x="0" y="0"/>
          <a:ext cx="0" cy="0"/>
          <a:chOff x="0" y="0"/>
          <a:chExt cx="0" cy="0"/>
        </a:xfrm>
      </p:grpSpPr>
      <p:sp>
        <p:nvSpPr>
          <p:cNvPr id="309" name="Google Shape;309;p28"/>
          <p:cNvSpPr txBox="1">
            <a:spLocks noGrp="1"/>
          </p:cNvSpPr>
          <p:nvPr>
            <p:ph type="title"/>
          </p:nvPr>
        </p:nvSpPr>
        <p:spPr>
          <a:xfrm>
            <a:off x="5649575" y="631441"/>
            <a:ext cx="2776800" cy="921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310" name="Google Shape;310;p28"/>
          <p:cNvSpPr txBox="1">
            <a:spLocks noGrp="1"/>
          </p:cNvSpPr>
          <p:nvPr>
            <p:ph type="subTitle" idx="1"/>
          </p:nvPr>
        </p:nvSpPr>
        <p:spPr>
          <a:xfrm>
            <a:off x="6041400" y="2125150"/>
            <a:ext cx="2385000" cy="83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311" name="Google Shape;311;p28"/>
          <p:cNvSpPr txBox="1">
            <a:spLocks noGrp="1"/>
          </p:cNvSpPr>
          <p:nvPr>
            <p:ph type="title" idx="2"/>
          </p:nvPr>
        </p:nvSpPr>
        <p:spPr>
          <a:xfrm>
            <a:off x="5990200" y="1846425"/>
            <a:ext cx="2436300" cy="384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700"/>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
        <p:nvSpPr>
          <p:cNvPr id="312" name="Google Shape;312;p28"/>
          <p:cNvSpPr txBox="1"/>
          <p:nvPr/>
        </p:nvSpPr>
        <p:spPr>
          <a:xfrm>
            <a:off x="717525" y="542750"/>
            <a:ext cx="2826300" cy="8088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dk1"/>
                </a:solidFill>
                <a:latin typeface="Open Sans"/>
                <a:ea typeface="Open Sans"/>
                <a:cs typeface="Open Sans"/>
                <a:sym typeface="Open Sans"/>
              </a:rPr>
              <a:t>CREDITS: This presentation template was created by </a:t>
            </a:r>
            <a:r>
              <a:rPr lang="en" sz="10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000">
                <a:solidFill>
                  <a:schemeClr val="dk1"/>
                </a:solidFill>
                <a:latin typeface="Open Sans"/>
                <a:ea typeface="Open Sans"/>
                <a:cs typeface="Open Sans"/>
                <a:sym typeface="Open Sans"/>
              </a:rPr>
              <a:t>, including icons by </a:t>
            </a:r>
            <a:r>
              <a:rPr lang="en" sz="10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00">
                <a:solidFill>
                  <a:schemeClr val="dk1"/>
                </a:solidFill>
                <a:latin typeface="Open Sans"/>
                <a:ea typeface="Open Sans"/>
                <a:cs typeface="Open Sans"/>
                <a:sym typeface="Open Sans"/>
              </a:rPr>
              <a:t>, infographics &amp; images by </a:t>
            </a:r>
            <a:r>
              <a:rPr lang="en" sz="10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000">
                <a:solidFill>
                  <a:schemeClr val="dk1"/>
                </a:solidFill>
                <a:latin typeface="Open Sans"/>
                <a:ea typeface="Open Sans"/>
                <a:cs typeface="Open Sans"/>
                <a:sym typeface="Open Sans"/>
              </a:rPr>
              <a:t> and illustrations by </a:t>
            </a:r>
            <a:r>
              <a:rPr lang="en" sz="1000" b="1">
                <a:solidFill>
                  <a:schemeClr val="dk1"/>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Stories</a:t>
            </a:r>
            <a:endParaRPr sz="900">
              <a:solidFill>
                <a:schemeClr val="dk1"/>
              </a:solidFill>
              <a:latin typeface="Open Sans"/>
              <a:ea typeface="Open Sans"/>
              <a:cs typeface="Open Sans"/>
              <a:sym typeface="Open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dk2"/>
        </a:solidFill>
        <a:effectLst/>
      </p:bgPr>
    </p:bg>
    <p:spTree>
      <p:nvGrpSpPr>
        <p:cNvPr id="1" name="Shape 3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489925" y="2573725"/>
            <a:ext cx="2288400" cy="779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 name="Google Shape;15;p3"/>
          <p:cNvSpPr txBox="1">
            <a:spLocks noGrp="1"/>
          </p:cNvSpPr>
          <p:nvPr>
            <p:ph type="title" idx="2" hasCustomPrompt="1"/>
          </p:nvPr>
        </p:nvSpPr>
        <p:spPr>
          <a:xfrm>
            <a:off x="1489925" y="1220113"/>
            <a:ext cx="1132200" cy="1368900"/>
          </a:xfrm>
          <a:prstGeom prst="rect">
            <a:avLst/>
          </a:prstGeom>
        </p:spPr>
        <p:txBody>
          <a:bodyPr spcFirstLastPara="1" wrap="square" lIns="91425" tIns="91425" rIns="91425" bIns="91425" anchor="b" anchorCtr="0">
            <a:no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6" name="Google Shape;16;p3"/>
          <p:cNvSpPr txBox="1">
            <a:spLocks noGrp="1"/>
          </p:cNvSpPr>
          <p:nvPr>
            <p:ph type="subTitle" idx="1"/>
          </p:nvPr>
        </p:nvSpPr>
        <p:spPr>
          <a:xfrm>
            <a:off x="1489925" y="3205500"/>
            <a:ext cx="2452200" cy="62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17525" y="548746"/>
            <a:ext cx="4604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 name="Google Shape;19;p4"/>
          <p:cNvSpPr txBox="1">
            <a:spLocks noGrp="1"/>
          </p:cNvSpPr>
          <p:nvPr>
            <p:ph type="body" idx="1"/>
          </p:nvPr>
        </p:nvSpPr>
        <p:spPr>
          <a:xfrm>
            <a:off x="717525" y="1273654"/>
            <a:ext cx="7709100" cy="3121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1600"/>
              </a:spcBef>
              <a:spcAft>
                <a:spcPts val="0"/>
              </a:spcAft>
              <a:buSzPts val="1100"/>
              <a:buChar char="■"/>
              <a:defRPr sz="1100"/>
            </a:lvl3pPr>
            <a:lvl4pPr marL="1828800" lvl="3" indent="-298450" rtl="0">
              <a:spcBef>
                <a:spcPts val="1600"/>
              </a:spcBef>
              <a:spcAft>
                <a:spcPts val="0"/>
              </a:spcAft>
              <a:buSzPts val="1100"/>
              <a:buChar char="●"/>
              <a:defRPr sz="1100"/>
            </a:lvl4pPr>
            <a:lvl5pPr marL="2286000" lvl="4" indent="-298450" rtl="0">
              <a:spcBef>
                <a:spcPts val="1600"/>
              </a:spcBef>
              <a:spcAft>
                <a:spcPts val="0"/>
              </a:spcAft>
              <a:buSzPts val="1100"/>
              <a:buChar char="○"/>
              <a:defRPr sz="1100"/>
            </a:lvl5pPr>
            <a:lvl6pPr marL="2743200" lvl="5" indent="-298450" rtl="0">
              <a:spcBef>
                <a:spcPts val="1600"/>
              </a:spcBef>
              <a:spcAft>
                <a:spcPts val="0"/>
              </a:spcAft>
              <a:buSzPts val="1100"/>
              <a:buChar char="■"/>
              <a:defRPr sz="1100"/>
            </a:lvl6pPr>
            <a:lvl7pPr marL="3200400" lvl="6" indent="-298450" rtl="0">
              <a:spcBef>
                <a:spcPts val="1600"/>
              </a:spcBef>
              <a:spcAft>
                <a:spcPts val="0"/>
              </a:spcAft>
              <a:buSzPts val="1100"/>
              <a:buChar char="●"/>
              <a:defRPr sz="1100"/>
            </a:lvl7pPr>
            <a:lvl8pPr marL="3657600" lvl="7" indent="-298450" rtl="0">
              <a:spcBef>
                <a:spcPts val="1600"/>
              </a:spcBef>
              <a:spcAft>
                <a:spcPts val="0"/>
              </a:spcAft>
              <a:buSzPts val="1100"/>
              <a:buChar char="○"/>
              <a:defRPr sz="1100"/>
            </a:lvl8pPr>
            <a:lvl9pPr marL="4114800" lvl="8" indent="-298450" rtl="0">
              <a:spcBef>
                <a:spcPts val="1600"/>
              </a:spcBef>
              <a:spcAft>
                <a:spcPts val="1600"/>
              </a:spcAft>
              <a:buSzPts val="1100"/>
              <a:buChar char="■"/>
              <a:defRPr sz="1100"/>
            </a:lvl9pPr>
          </a:lstStyle>
          <a:p>
            <a:endParaRPr/>
          </a:p>
        </p:txBody>
      </p:sp>
      <p:sp>
        <p:nvSpPr>
          <p:cNvPr id="20" name="Google Shape;20;p4"/>
          <p:cNvSpPr/>
          <p:nvPr/>
        </p:nvSpPr>
        <p:spPr>
          <a:xfrm>
            <a:off x="6477575" y="-399350"/>
            <a:ext cx="3025272" cy="2584568"/>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17525" y="552990"/>
            <a:ext cx="7709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grpSp>
        <p:nvGrpSpPr>
          <p:cNvPr id="38" name="Google Shape;38;p7"/>
          <p:cNvGrpSpPr/>
          <p:nvPr/>
        </p:nvGrpSpPr>
        <p:grpSpPr>
          <a:xfrm>
            <a:off x="1663491" y="213118"/>
            <a:ext cx="5817010" cy="4856568"/>
            <a:chOff x="341100" y="783750"/>
            <a:chExt cx="6212100" cy="5186425"/>
          </a:xfrm>
        </p:grpSpPr>
        <p:sp>
          <p:nvSpPr>
            <p:cNvPr id="39" name="Google Shape;39;p7"/>
            <p:cNvSpPr/>
            <p:nvPr/>
          </p:nvSpPr>
          <p:spPr>
            <a:xfrm>
              <a:off x="341100" y="783750"/>
              <a:ext cx="6212100" cy="4828500"/>
            </a:xfrm>
            <a:custGeom>
              <a:avLst/>
              <a:gdLst/>
              <a:ahLst/>
              <a:cxnLst/>
              <a:rect l="l" t="t" r="r" b="b"/>
              <a:pathLst>
                <a:path w="248484" h="193140" extrusionOk="0">
                  <a:moveTo>
                    <a:pt x="193048" y="0"/>
                  </a:moveTo>
                  <a:cubicBezTo>
                    <a:pt x="172800" y="0"/>
                    <a:pt x="152013" y="12189"/>
                    <a:pt x="136422" y="15876"/>
                  </a:cubicBezTo>
                  <a:cubicBezTo>
                    <a:pt x="130552" y="17264"/>
                    <a:pt x="124754" y="17623"/>
                    <a:pt x="118977" y="17623"/>
                  </a:cubicBezTo>
                  <a:cubicBezTo>
                    <a:pt x="112798" y="17623"/>
                    <a:pt x="106643" y="17212"/>
                    <a:pt x="100452" y="17212"/>
                  </a:cubicBezTo>
                  <a:cubicBezTo>
                    <a:pt x="88065" y="17212"/>
                    <a:pt x="75531" y="18856"/>
                    <a:pt x="62354" y="28723"/>
                  </a:cubicBezTo>
                  <a:cubicBezTo>
                    <a:pt x="42042" y="43915"/>
                    <a:pt x="42137" y="61369"/>
                    <a:pt x="36196" y="73681"/>
                  </a:cubicBezTo>
                  <a:cubicBezTo>
                    <a:pt x="28611" y="89397"/>
                    <a:pt x="12728" y="100148"/>
                    <a:pt x="5787" y="116722"/>
                  </a:cubicBezTo>
                  <a:cubicBezTo>
                    <a:pt x="1132" y="127830"/>
                    <a:pt x="1" y="141379"/>
                    <a:pt x="4751" y="152654"/>
                  </a:cubicBezTo>
                  <a:cubicBezTo>
                    <a:pt x="13609" y="173705"/>
                    <a:pt x="35553" y="169133"/>
                    <a:pt x="63866" y="182265"/>
                  </a:cubicBezTo>
                  <a:cubicBezTo>
                    <a:pt x="78187" y="188911"/>
                    <a:pt x="85640" y="189269"/>
                    <a:pt x="95118" y="189269"/>
                  </a:cubicBezTo>
                  <a:cubicBezTo>
                    <a:pt x="96264" y="189269"/>
                    <a:pt x="97440" y="189264"/>
                    <a:pt x="98661" y="189264"/>
                  </a:cubicBezTo>
                  <a:cubicBezTo>
                    <a:pt x="106249" y="189264"/>
                    <a:pt x="115586" y="189466"/>
                    <a:pt x="130445" y="192386"/>
                  </a:cubicBezTo>
                  <a:cubicBezTo>
                    <a:pt x="131160" y="192646"/>
                    <a:pt x="135644" y="193140"/>
                    <a:pt x="141946" y="193140"/>
                  </a:cubicBezTo>
                  <a:cubicBezTo>
                    <a:pt x="152657" y="193140"/>
                    <a:pt x="168620" y="191713"/>
                    <a:pt x="180261" y="185289"/>
                  </a:cubicBezTo>
                  <a:cubicBezTo>
                    <a:pt x="214789" y="166216"/>
                    <a:pt x="207122" y="145987"/>
                    <a:pt x="214277" y="126187"/>
                  </a:cubicBezTo>
                  <a:cubicBezTo>
                    <a:pt x="218433" y="114721"/>
                    <a:pt x="227339" y="105994"/>
                    <a:pt x="234077" y="96076"/>
                  </a:cubicBezTo>
                  <a:cubicBezTo>
                    <a:pt x="248484" y="74883"/>
                    <a:pt x="246377" y="48987"/>
                    <a:pt x="234506" y="27913"/>
                  </a:cubicBezTo>
                  <a:cubicBezTo>
                    <a:pt x="222493" y="6573"/>
                    <a:pt x="207916" y="0"/>
                    <a:pt x="193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p:nvPr/>
          </p:nvSpPr>
          <p:spPr>
            <a:xfrm>
              <a:off x="524750" y="855925"/>
              <a:ext cx="5839450" cy="4648425"/>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p:nvPr/>
          </p:nvSpPr>
          <p:spPr>
            <a:xfrm>
              <a:off x="2342372" y="4406727"/>
              <a:ext cx="954900" cy="1456225"/>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p:nvPr/>
          </p:nvSpPr>
          <p:spPr>
            <a:xfrm>
              <a:off x="2410222" y="4669852"/>
              <a:ext cx="727175" cy="1249700"/>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1167700" y="4550275"/>
              <a:ext cx="1247500" cy="1225725"/>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1338200" y="4738950"/>
              <a:ext cx="1042675" cy="1037425"/>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4343975" y="4619350"/>
              <a:ext cx="1461525" cy="1350825"/>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4433000" y="4738825"/>
              <a:ext cx="1064425" cy="1104000"/>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7"/>
          <p:cNvSpPr txBox="1">
            <a:spLocks noGrp="1"/>
          </p:cNvSpPr>
          <p:nvPr>
            <p:ph type="title"/>
          </p:nvPr>
        </p:nvSpPr>
        <p:spPr>
          <a:xfrm>
            <a:off x="2672700" y="1304100"/>
            <a:ext cx="3798900" cy="72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48" name="Google Shape;48;p7"/>
          <p:cNvSpPr txBox="1">
            <a:spLocks noGrp="1"/>
          </p:cNvSpPr>
          <p:nvPr>
            <p:ph type="subTitle" idx="1"/>
          </p:nvPr>
        </p:nvSpPr>
        <p:spPr>
          <a:xfrm>
            <a:off x="2785275" y="2083550"/>
            <a:ext cx="3573600" cy="140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grpSp>
        <p:nvGrpSpPr>
          <p:cNvPr id="58" name="Google Shape;58;p11"/>
          <p:cNvGrpSpPr/>
          <p:nvPr/>
        </p:nvGrpSpPr>
        <p:grpSpPr>
          <a:xfrm rot="9401449">
            <a:off x="754395" y="69566"/>
            <a:ext cx="1522160" cy="1254196"/>
            <a:chOff x="698956" y="6526827"/>
            <a:chExt cx="1522132" cy="1254173"/>
          </a:xfrm>
        </p:grpSpPr>
        <p:grpSp>
          <p:nvGrpSpPr>
            <p:cNvPr id="59" name="Google Shape;59;p11"/>
            <p:cNvGrpSpPr/>
            <p:nvPr/>
          </p:nvGrpSpPr>
          <p:grpSpPr>
            <a:xfrm>
              <a:off x="970014" y="6599642"/>
              <a:ext cx="1251074" cy="1089966"/>
              <a:chOff x="2227541" y="6011760"/>
              <a:chExt cx="2864180" cy="2495343"/>
            </a:xfrm>
          </p:grpSpPr>
          <p:sp>
            <p:nvSpPr>
              <p:cNvPr id="60" name="Google Shape;60;p11"/>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11"/>
              <p:cNvGrpSpPr/>
              <p:nvPr/>
            </p:nvGrpSpPr>
            <p:grpSpPr>
              <a:xfrm>
                <a:off x="2227541" y="6635267"/>
                <a:ext cx="2250382" cy="1871835"/>
                <a:chOff x="2227541" y="6635267"/>
                <a:chExt cx="2250382" cy="1871835"/>
              </a:xfrm>
            </p:grpSpPr>
            <p:sp>
              <p:nvSpPr>
                <p:cNvPr id="62" name="Google Shape;62;p11"/>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65;p11"/>
            <p:cNvGrpSpPr/>
            <p:nvPr/>
          </p:nvGrpSpPr>
          <p:grpSpPr>
            <a:xfrm>
              <a:off x="698956" y="6526827"/>
              <a:ext cx="761443" cy="1254173"/>
              <a:chOff x="1668617" y="5683195"/>
              <a:chExt cx="1743230" cy="2871275"/>
            </a:xfrm>
          </p:grpSpPr>
          <p:sp>
            <p:nvSpPr>
              <p:cNvPr id="66" name="Google Shape;66;p11"/>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11"/>
              <p:cNvGrpSpPr/>
              <p:nvPr/>
            </p:nvGrpSpPr>
            <p:grpSpPr>
              <a:xfrm>
                <a:off x="2252110" y="6027996"/>
                <a:ext cx="1159737" cy="2526474"/>
                <a:chOff x="2252110" y="6027996"/>
                <a:chExt cx="1159737" cy="2526474"/>
              </a:xfrm>
            </p:grpSpPr>
            <p:sp>
              <p:nvSpPr>
                <p:cNvPr id="68" name="Google Shape;68;p11"/>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2" name="Google Shape;72;p11"/>
          <p:cNvSpPr/>
          <p:nvPr/>
        </p:nvSpPr>
        <p:spPr>
          <a:xfrm>
            <a:off x="135300" y="3359424"/>
            <a:ext cx="3190928" cy="1665834"/>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flipH="1">
            <a:off x="3838" y="2854054"/>
            <a:ext cx="9136313" cy="2289456"/>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flipH="1">
            <a:off x="7315803" y="3477799"/>
            <a:ext cx="1828197" cy="1665810"/>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flipH="1">
            <a:off x="196876" y="18"/>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p:nvPr>
        </p:nvSpPr>
        <p:spPr>
          <a:xfrm>
            <a:off x="1891075" y="2571750"/>
            <a:ext cx="5361900" cy="65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1"/>
          <p:cNvSpPr txBox="1">
            <a:spLocks noGrp="1"/>
          </p:cNvSpPr>
          <p:nvPr>
            <p:ph type="title" idx="2" hasCustomPrompt="1"/>
          </p:nvPr>
        </p:nvSpPr>
        <p:spPr>
          <a:xfrm>
            <a:off x="1891075" y="1639950"/>
            <a:ext cx="5361900" cy="1053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 name="Google Shape;78;p11"/>
          <p:cNvSpPr txBox="1">
            <a:spLocks noGrp="1"/>
          </p:cNvSpPr>
          <p:nvPr>
            <p:ph type="subTitle" idx="1"/>
          </p:nvPr>
        </p:nvSpPr>
        <p:spPr>
          <a:xfrm>
            <a:off x="1891050" y="3081750"/>
            <a:ext cx="5361900" cy="421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Columns">
  <p:cSld name="CUSTOM_2">
    <p:spTree>
      <p:nvGrpSpPr>
        <p:cNvPr id="1" name="Shape 134"/>
        <p:cNvGrpSpPr/>
        <p:nvPr/>
      </p:nvGrpSpPr>
      <p:grpSpPr>
        <a:xfrm>
          <a:off x="0" y="0"/>
          <a:ext cx="0" cy="0"/>
          <a:chOff x="0" y="0"/>
          <a:chExt cx="0" cy="0"/>
        </a:xfrm>
      </p:grpSpPr>
      <p:grpSp>
        <p:nvGrpSpPr>
          <p:cNvPr id="135" name="Google Shape;135;p16"/>
          <p:cNvGrpSpPr/>
          <p:nvPr/>
        </p:nvGrpSpPr>
        <p:grpSpPr>
          <a:xfrm rot="244921">
            <a:off x="647179" y="3832742"/>
            <a:ext cx="1145761" cy="872458"/>
            <a:chOff x="3077675" y="6690087"/>
            <a:chExt cx="2525088" cy="1922768"/>
          </a:xfrm>
        </p:grpSpPr>
        <p:sp>
          <p:nvSpPr>
            <p:cNvPr id="136" name="Google Shape;136;p16"/>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6"/>
          <p:cNvGrpSpPr/>
          <p:nvPr/>
        </p:nvGrpSpPr>
        <p:grpSpPr>
          <a:xfrm rot="-1537546">
            <a:off x="604994" y="3763987"/>
            <a:ext cx="488794" cy="774382"/>
            <a:chOff x="-1904298" y="1056455"/>
            <a:chExt cx="581725" cy="921611"/>
          </a:xfrm>
        </p:grpSpPr>
        <p:sp>
          <p:nvSpPr>
            <p:cNvPr id="141" name="Google Shape;141;p16"/>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6"/>
          <p:cNvSpPr/>
          <p:nvPr/>
        </p:nvSpPr>
        <p:spPr>
          <a:xfrm>
            <a:off x="1" y="3744009"/>
            <a:ext cx="1536033" cy="1399598"/>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2292986" y="714386"/>
            <a:ext cx="6851022" cy="4429224"/>
          </a:xfrm>
          <a:custGeom>
            <a:avLst/>
            <a:gdLst/>
            <a:ahLst/>
            <a:cxnLst/>
            <a:rect l="l" t="t" r="r" b="b"/>
            <a:pathLst>
              <a:path w="213944" h="138316" extrusionOk="0">
                <a:moveTo>
                  <a:pt x="187607" y="17884"/>
                </a:moveTo>
                <a:cubicBezTo>
                  <a:pt x="185262" y="10061"/>
                  <a:pt x="178440" y="0"/>
                  <a:pt x="158818" y="500"/>
                </a:cubicBezTo>
                <a:cubicBezTo>
                  <a:pt x="138756" y="1012"/>
                  <a:pt x="122325" y="29659"/>
                  <a:pt x="89500" y="43720"/>
                </a:cubicBezTo>
                <a:cubicBezTo>
                  <a:pt x="72260" y="51114"/>
                  <a:pt x="1" y="63092"/>
                  <a:pt x="41589" y="138315"/>
                </a:cubicBezTo>
                <a:lnTo>
                  <a:pt x="60425" y="138315"/>
                </a:lnTo>
                <a:lnTo>
                  <a:pt x="186881" y="138315"/>
                </a:lnTo>
                <a:lnTo>
                  <a:pt x="213944" y="138315"/>
                </a:lnTo>
                <a:lnTo>
                  <a:pt x="213944" y="33588"/>
                </a:lnTo>
                <a:cubicBezTo>
                  <a:pt x="211241" y="26349"/>
                  <a:pt x="204455" y="18038"/>
                  <a:pt x="187607" y="178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2838848" y="1324408"/>
            <a:ext cx="4536814" cy="2368458"/>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7" name="Google Shape;147;p16"/>
          <p:cNvSpPr txBox="1">
            <a:spLocks noGrp="1"/>
          </p:cNvSpPr>
          <p:nvPr>
            <p:ph type="subTitle" idx="1"/>
          </p:nvPr>
        </p:nvSpPr>
        <p:spPr>
          <a:xfrm>
            <a:off x="1528650" y="1342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48" name="Google Shape;148;p16"/>
          <p:cNvSpPr txBox="1">
            <a:spLocks noGrp="1"/>
          </p:cNvSpPr>
          <p:nvPr>
            <p:ph type="subTitle" idx="2"/>
          </p:nvPr>
        </p:nvSpPr>
        <p:spPr>
          <a:xfrm>
            <a:off x="5008050" y="1342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49" name="Google Shape;149;p16"/>
          <p:cNvSpPr txBox="1">
            <a:spLocks noGrp="1"/>
          </p:cNvSpPr>
          <p:nvPr>
            <p:ph type="title" idx="3"/>
          </p:nvPr>
        </p:nvSpPr>
        <p:spPr>
          <a:xfrm>
            <a:off x="1528650" y="3808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150" name="Google Shape;150;p16"/>
          <p:cNvSpPr txBox="1">
            <a:spLocks noGrp="1"/>
          </p:cNvSpPr>
          <p:nvPr>
            <p:ph type="subTitle" idx="4"/>
          </p:nvPr>
        </p:nvSpPr>
        <p:spPr>
          <a:xfrm>
            <a:off x="5008050" y="2940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1" name="Google Shape;151;p16"/>
          <p:cNvSpPr txBox="1">
            <a:spLocks noGrp="1"/>
          </p:cNvSpPr>
          <p:nvPr>
            <p:ph type="title" idx="5"/>
          </p:nvPr>
        </p:nvSpPr>
        <p:spPr>
          <a:xfrm>
            <a:off x="1528650" y="2210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152" name="Google Shape;152;p16"/>
          <p:cNvSpPr txBox="1">
            <a:spLocks noGrp="1"/>
          </p:cNvSpPr>
          <p:nvPr>
            <p:ph type="title" idx="6"/>
          </p:nvPr>
        </p:nvSpPr>
        <p:spPr>
          <a:xfrm>
            <a:off x="5008050" y="2210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153" name="Google Shape;153;p16"/>
          <p:cNvSpPr txBox="1">
            <a:spLocks noGrp="1"/>
          </p:cNvSpPr>
          <p:nvPr>
            <p:ph type="subTitle" idx="7"/>
          </p:nvPr>
        </p:nvSpPr>
        <p:spPr>
          <a:xfrm>
            <a:off x="1528650" y="2940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 name="Google Shape;154;p16"/>
          <p:cNvSpPr txBox="1">
            <a:spLocks noGrp="1"/>
          </p:cNvSpPr>
          <p:nvPr>
            <p:ph type="title" idx="8"/>
          </p:nvPr>
        </p:nvSpPr>
        <p:spPr>
          <a:xfrm>
            <a:off x="5008050" y="3808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6" r:id="rId6"/>
    <p:sldLayoutId id="2147483657" r:id="rId7"/>
    <p:sldLayoutId id="2147483658" r:id="rId8"/>
    <p:sldLayoutId id="2147483662" r:id="rId9"/>
    <p:sldLayoutId id="2147483665" r:id="rId10"/>
    <p:sldLayoutId id="2147483668" r:id="rId11"/>
    <p:sldLayoutId id="2147483669" r:id="rId12"/>
    <p:sldLayoutId id="2147483672"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hyperlink" Target="http://www.pehsu.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parkrxamerica.org/"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hyperlink" Target="https://www.europarc.org/managing-parks/healthy-parks-healthy-people-europe/" TargetMode="External"/><Relationship Id="rId4" Type="http://schemas.openxmlformats.org/officeDocument/2006/relationships/hyperlink" Target="https://www.parkprescriptions.c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www.europarc.org/wp-content/uploads/2020/06/FINAL-Healthy-Parks-Healthy-People-Europe-programme_EUROPARC-Federation.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ubmed.ncbi.nlm.nih.gov/32980005/"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analesdepediatria.org/es-creciente-desconexion-naturaleza-urge-una-articulo-S1695403322002211" TargetMode="External"/><Relationship Id="rId2" Type="http://schemas.openxmlformats.org/officeDocument/2006/relationships/hyperlink" Target="https://www.analesdepediatria.org/es-efectos-terapia-bosque-sobre-biomarcadores-articulo-S1695403323001601" TargetMode="External"/><Relationship Id="rId1" Type="http://schemas.openxmlformats.org/officeDocument/2006/relationships/slideLayout" Target="../slideLayouts/slideLayout13.xml"/><Relationship Id="rId6" Type="http://schemas.openxmlformats.org/officeDocument/2006/relationships/hyperlink" Target="https://pubmed.ncbi.nlm.nih.gov/32980005/" TargetMode="External"/><Relationship Id="rId5" Type="http://schemas.openxmlformats.org/officeDocument/2006/relationships/hyperlink" Target="https://pubmed.ncbi.nlm.nih.gov/36767873/" TargetMode="External"/><Relationship Id="rId4" Type="http://schemas.openxmlformats.org/officeDocument/2006/relationships/hyperlink" Target="https://pubmed.ncbi.nlm.nih.gov/3690096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pehsu.org/wp/?p=1854"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s://youtu.be/1Py6g5t2AC4" TargetMode="Externa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hyperlink" Target="https://proyectosaludmovil.typeform.com/to/bQVguZIq"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proyectosaludmovil.typeform.com/to/bQVguZIq"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946" y="4399216"/>
            <a:ext cx="781654" cy="74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2" name="Google Shape;322;p32"/>
          <p:cNvSpPr txBox="1">
            <a:spLocks noGrp="1"/>
          </p:cNvSpPr>
          <p:nvPr>
            <p:ph type="ctrTitle"/>
          </p:nvPr>
        </p:nvSpPr>
        <p:spPr>
          <a:xfrm>
            <a:off x="-180528" y="120588"/>
            <a:ext cx="5380519" cy="208823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dirty="0"/>
              <a:t>“Salud Infantil y Naturaleza: </a:t>
            </a:r>
            <a:br>
              <a:rPr lang="en" sz="4000" b="1" dirty="0"/>
            </a:br>
            <a:r>
              <a:rPr lang="en" sz="4000" dirty="0"/>
              <a:t>Un vinculo necesario”</a:t>
            </a:r>
            <a:endParaRPr sz="40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848" y="4659982"/>
            <a:ext cx="1289760" cy="34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Salud de los niños y medio ambien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7" descr="Salud de los niños y medio ambien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9" descr="Salud de los niños y medio ambien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181" y="4645308"/>
            <a:ext cx="984526" cy="35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 name="Google Shape;323;p32"/>
          <p:cNvSpPr txBox="1">
            <a:spLocks/>
          </p:cNvSpPr>
          <p:nvPr/>
        </p:nvSpPr>
        <p:spPr>
          <a:xfrm>
            <a:off x="155575" y="3343602"/>
            <a:ext cx="4192017" cy="11418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7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700"/>
              <a:buFont typeface="Open Sans"/>
              <a:buNone/>
              <a:defRPr sz="1700" b="0" i="0" u="none" strike="noStrike" cap="none">
                <a:solidFill>
                  <a:schemeClr val="dk1"/>
                </a:solidFill>
                <a:latin typeface="Open Sans"/>
                <a:ea typeface="Open Sans"/>
                <a:cs typeface="Open Sans"/>
                <a:sym typeface="Open Sans"/>
              </a:defRPr>
            </a:lvl9pPr>
          </a:lstStyle>
          <a:p>
            <a:pPr marL="0" indent="0"/>
            <a:r>
              <a:rPr lang="es-ES" sz="800" b="1" u="sng" dirty="0"/>
              <a:t>Francisco Díaz Martínez</a:t>
            </a:r>
          </a:p>
          <a:p>
            <a:pPr marL="0" indent="0"/>
            <a:endParaRPr lang="es-ES" sz="800" dirty="0"/>
          </a:p>
          <a:p>
            <a:pPr marL="171450" indent="-171450">
              <a:buFont typeface="Arial" panose="020B0604020202020204" pitchFamily="34" charset="0"/>
              <a:buChar char="•"/>
            </a:pPr>
            <a:r>
              <a:rPr lang="es-ES" sz="800" dirty="0"/>
              <a:t>Ambientólogo y Técnico de Investigación en la Unidad de Salud Medioambiental de la Región de Murcia (PEHSU Murcia) y del IMIB "Pascual Parrilla"</a:t>
            </a:r>
          </a:p>
          <a:p>
            <a:pPr marL="171450" indent="-171450">
              <a:buFont typeface="Arial" panose="020B0604020202020204" pitchFamily="34" charset="0"/>
              <a:buChar char="•"/>
            </a:pPr>
            <a:endParaRPr lang="es-ES" sz="800" dirty="0"/>
          </a:p>
          <a:p>
            <a:pPr marL="171450" indent="-171450">
              <a:buFont typeface="Arial" panose="020B0604020202020204" pitchFamily="34" charset="0"/>
              <a:buChar char="•"/>
            </a:pPr>
            <a:r>
              <a:rPr lang="es-ES" sz="800" dirty="0"/>
              <a:t>Doctorando en Programa de Biodiversidad y Gestión Ambiental en la Facultad de Biología (UM)</a:t>
            </a:r>
          </a:p>
          <a:p>
            <a:pPr marL="0" indent="0"/>
            <a:endParaRPr lang="es-ES" dirty="0"/>
          </a:p>
        </p:txBody>
      </p:sp>
      <p:pic>
        <p:nvPicPr>
          <p:cNvPr id="6" name="Picture 2" descr="soltero uno línea dibujo pequeño chico utilizando aumentador vaso y  observando mariposa en hoja. niños observando naturaleza. niños  actividades. moderno continuo línea dibujar diseño gráfico ilustración  26986676 PNG"/>
          <p:cNvPicPr>
            <a:picLocks noChangeAspect="1" noChangeArrowheads="1"/>
          </p:cNvPicPr>
          <p:nvPr/>
        </p:nvPicPr>
        <p:blipFill rotWithShape="1">
          <a:blip r:embed="rId6">
            <a:extLst>
              <a:ext uri="{28A0092B-C50C-407E-A947-70E740481C1C}">
                <a14:useLocalDpi xmlns:a14="http://schemas.microsoft.com/office/drawing/2010/main" val="0"/>
              </a:ext>
            </a:extLst>
          </a:blip>
          <a:srcRect r="37376"/>
          <a:stretch/>
        </p:blipFill>
        <p:spPr bwMode="auto">
          <a:xfrm>
            <a:off x="5364088" y="1092696"/>
            <a:ext cx="3297335" cy="22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idx="2"/>
          </p:nvPr>
        </p:nvSpPr>
        <p:spPr>
          <a:xfrm>
            <a:off x="1489924" y="1220113"/>
            <a:ext cx="2965691"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507" name="Google Shape;507;p36"/>
          <p:cNvSpPr txBox="1">
            <a:spLocks noGrp="1"/>
          </p:cNvSpPr>
          <p:nvPr>
            <p:ph type="title"/>
          </p:nvPr>
        </p:nvSpPr>
        <p:spPr>
          <a:xfrm>
            <a:off x="1475656" y="2078894"/>
            <a:ext cx="2603296" cy="2071906"/>
          </a:xfrm>
          <a:prstGeom prst="rect">
            <a:avLst/>
          </a:prstGeom>
        </p:spPr>
        <p:txBody>
          <a:bodyPr spcFirstLastPara="1" wrap="square" lIns="91425" tIns="91425" rIns="91425" bIns="91425" anchor="b" anchorCtr="0">
            <a:noAutofit/>
          </a:bodyPr>
          <a:lstStyle/>
          <a:p>
            <a:pPr lvl="0"/>
            <a:r>
              <a:rPr lang="es-ES" sz="2400" b="1" dirty="0"/>
              <a:t>BENEFICIOS FÍSICOS DEL CONTACTO CON LA NATURALEZA</a:t>
            </a:r>
            <a:endParaRPr sz="2400" dirty="0"/>
          </a:p>
        </p:txBody>
      </p:sp>
      <p:grpSp>
        <p:nvGrpSpPr>
          <p:cNvPr id="509" name="Google Shape;509;p36"/>
          <p:cNvGrpSpPr/>
          <p:nvPr/>
        </p:nvGrpSpPr>
        <p:grpSpPr>
          <a:xfrm>
            <a:off x="4584851" y="798716"/>
            <a:ext cx="3692747" cy="3689803"/>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128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39"/>
          <p:cNvSpPr txBox="1">
            <a:spLocks noGrp="1"/>
          </p:cNvSpPr>
          <p:nvPr>
            <p:ph type="title"/>
          </p:nvPr>
        </p:nvSpPr>
        <p:spPr>
          <a:xfrm>
            <a:off x="516470" y="411510"/>
            <a:ext cx="306238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Beneficio Físicos del CCN</a:t>
            </a:r>
            <a:endParaRPr dirty="0"/>
          </a:p>
          <a:p>
            <a:pPr marL="0" lvl="0" indent="0" algn="l" rtl="0">
              <a:spcBef>
                <a:spcPts val="0"/>
              </a:spcBef>
              <a:spcAft>
                <a:spcPts val="0"/>
              </a:spcAft>
              <a:buNone/>
            </a:pPr>
            <a:endParaRPr dirty="0"/>
          </a:p>
        </p:txBody>
      </p:sp>
      <p:sp>
        <p:nvSpPr>
          <p:cNvPr id="652" name="Google Shape;652;p39"/>
          <p:cNvSpPr txBox="1">
            <a:spLocks noGrp="1"/>
          </p:cNvSpPr>
          <p:nvPr>
            <p:ph type="title" idx="2"/>
          </p:nvPr>
        </p:nvSpPr>
        <p:spPr>
          <a:xfrm>
            <a:off x="3275856" y="965264"/>
            <a:ext cx="2706900" cy="47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1400" dirty="0"/>
              <a:t>ESTRES FISIOLÓGICO</a:t>
            </a:r>
          </a:p>
        </p:txBody>
      </p:sp>
      <p:sp>
        <p:nvSpPr>
          <p:cNvPr id="653" name="Google Shape;653;p39"/>
          <p:cNvSpPr txBox="1">
            <a:spLocks noGrp="1"/>
          </p:cNvSpPr>
          <p:nvPr>
            <p:ph type="subTitle" idx="1"/>
          </p:nvPr>
        </p:nvSpPr>
        <p:spPr>
          <a:xfrm>
            <a:off x="3347042" y="1419622"/>
            <a:ext cx="5329414" cy="1152128"/>
          </a:xfrm>
          <a:prstGeom prst="rect">
            <a:avLst/>
          </a:prstGeom>
        </p:spPr>
        <p:txBody>
          <a:bodyPr spcFirstLastPara="1" wrap="square" lIns="91425" tIns="91425" rIns="91425" bIns="91425" anchor="t" anchorCtr="0">
            <a:noAutofit/>
          </a:bodyPr>
          <a:lstStyle/>
          <a:p>
            <a:pPr marL="0" lvl="0" indent="0"/>
            <a:r>
              <a:rPr lang="es-ES" sz="1100" dirty="0"/>
              <a:t>La exposición a entornos naturales se ha asociado con una disminución de los niveles de cortisol y amilasa, hormonas y enzimas relacionadas con el estrés*</a:t>
            </a:r>
          </a:p>
          <a:p>
            <a:pPr marL="0" lvl="0" indent="0"/>
            <a:endParaRPr lang="es-ES" sz="1100" dirty="0"/>
          </a:p>
          <a:p>
            <a:pPr marL="0" lvl="0" indent="0"/>
            <a:r>
              <a:rPr lang="en-US" sz="1100" dirty="0"/>
              <a:t>*Jones, R., Tarter, R., &amp; Ross, A. M. (2021). </a:t>
            </a:r>
            <a:r>
              <a:rPr lang="en-US" sz="1100" dirty="0" err="1"/>
              <a:t>Greenspace</a:t>
            </a:r>
            <a:r>
              <a:rPr lang="en-US" sz="1100" dirty="0"/>
              <a:t> interventions, stress and cortisol: a scoping review. </a:t>
            </a:r>
            <a:r>
              <a:rPr lang="en-US" sz="1100" b="1" dirty="0"/>
              <a:t>International journal of environmental research and public health</a:t>
            </a:r>
            <a:r>
              <a:rPr lang="en-US" sz="1100" dirty="0"/>
              <a:t>, 18(6), 2802.</a:t>
            </a:r>
            <a:endParaRPr sz="1100" dirty="0"/>
          </a:p>
        </p:txBody>
      </p:sp>
      <p:grpSp>
        <p:nvGrpSpPr>
          <p:cNvPr id="658" name="Google Shape;658;p39"/>
          <p:cNvGrpSpPr/>
          <p:nvPr/>
        </p:nvGrpSpPr>
        <p:grpSpPr>
          <a:xfrm flipH="1">
            <a:off x="4856741" y="1202413"/>
            <a:ext cx="446222" cy="74603"/>
            <a:chOff x="6146875" y="1767300"/>
            <a:chExt cx="331025" cy="57475"/>
          </a:xfrm>
        </p:grpSpPr>
        <p:sp>
          <p:nvSpPr>
            <p:cNvPr id="65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39"/>
          <p:cNvGrpSpPr/>
          <p:nvPr/>
        </p:nvGrpSpPr>
        <p:grpSpPr>
          <a:xfrm>
            <a:off x="340354" y="2995498"/>
            <a:ext cx="1994100" cy="1884645"/>
            <a:chOff x="2025550" y="988325"/>
            <a:chExt cx="3568900" cy="3485000"/>
          </a:xfrm>
        </p:grpSpPr>
        <p:sp>
          <p:nvSpPr>
            <p:cNvPr id="671" name="Google Shape;671;p39"/>
            <p:cNvSpPr/>
            <p:nvPr/>
          </p:nvSpPr>
          <p:spPr>
            <a:xfrm>
              <a:off x="2025550" y="4130400"/>
              <a:ext cx="3568900" cy="342925"/>
            </a:xfrm>
            <a:custGeom>
              <a:avLst/>
              <a:gdLst/>
              <a:ahLst/>
              <a:cxnLst/>
              <a:rect l="l" t="t" r="r" b="b"/>
              <a:pathLst>
                <a:path w="142756" h="13717" extrusionOk="0">
                  <a:moveTo>
                    <a:pt x="71378" y="0"/>
                  </a:moveTo>
                  <a:cubicBezTo>
                    <a:pt x="52447" y="0"/>
                    <a:pt x="34290" y="727"/>
                    <a:pt x="20907" y="2013"/>
                  </a:cubicBezTo>
                  <a:cubicBezTo>
                    <a:pt x="7525" y="3299"/>
                    <a:pt x="0" y="5037"/>
                    <a:pt x="0" y="6858"/>
                  </a:cubicBezTo>
                  <a:cubicBezTo>
                    <a:pt x="0" y="8680"/>
                    <a:pt x="7525" y="10418"/>
                    <a:pt x="20907" y="11704"/>
                  </a:cubicBezTo>
                  <a:cubicBezTo>
                    <a:pt x="34290" y="12990"/>
                    <a:pt x="52447" y="13716"/>
                    <a:pt x="71378" y="13716"/>
                  </a:cubicBezTo>
                  <a:cubicBezTo>
                    <a:pt x="90309" y="13716"/>
                    <a:pt x="108466" y="12990"/>
                    <a:pt x="121849" y="11704"/>
                  </a:cubicBezTo>
                  <a:cubicBezTo>
                    <a:pt x="135231" y="10418"/>
                    <a:pt x="142756" y="8680"/>
                    <a:pt x="142756" y="6858"/>
                  </a:cubicBezTo>
                  <a:cubicBezTo>
                    <a:pt x="142756" y="5037"/>
                    <a:pt x="135231" y="3299"/>
                    <a:pt x="121849" y="2013"/>
                  </a:cubicBezTo>
                  <a:cubicBezTo>
                    <a:pt x="108466" y="727"/>
                    <a:pt x="90309" y="0"/>
                    <a:pt x="7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3319150" y="1462450"/>
              <a:ext cx="1020700" cy="1704550"/>
            </a:xfrm>
            <a:custGeom>
              <a:avLst/>
              <a:gdLst/>
              <a:ahLst/>
              <a:cxnLst/>
              <a:rect l="l" t="t" r="r" b="b"/>
              <a:pathLst>
                <a:path w="40828" h="68182" extrusionOk="0">
                  <a:moveTo>
                    <a:pt x="15523" y="1"/>
                  </a:moveTo>
                  <a:cubicBezTo>
                    <a:pt x="13789" y="1"/>
                    <a:pt x="12012" y="930"/>
                    <a:pt x="10931" y="2325"/>
                  </a:cubicBezTo>
                  <a:cubicBezTo>
                    <a:pt x="9442" y="4242"/>
                    <a:pt x="9073" y="6825"/>
                    <a:pt x="9299" y="9230"/>
                  </a:cubicBezTo>
                  <a:cubicBezTo>
                    <a:pt x="9609" y="12612"/>
                    <a:pt x="11002" y="15993"/>
                    <a:pt x="10228" y="19303"/>
                  </a:cubicBezTo>
                  <a:cubicBezTo>
                    <a:pt x="9466" y="22541"/>
                    <a:pt x="6823" y="24911"/>
                    <a:pt x="4513" y="27304"/>
                  </a:cubicBezTo>
                  <a:cubicBezTo>
                    <a:pt x="2215" y="29697"/>
                    <a:pt x="1" y="32733"/>
                    <a:pt x="465" y="36019"/>
                  </a:cubicBezTo>
                  <a:cubicBezTo>
                    <a:pt x="977" y="39603"/>
                    <a:pt x="4537" y="42270"/>
                    <a:pt x="4763" y="45890"/>
                  </a:cubicBezTo>
                  <a:cubicBezTo>
                    <a:pt x="4918" y="48473"/>
                    <a:pt x="3311" y="50819"/>
                    <a:pt x="2930" y="53379"/>
                  </a:cubicBezTo>
                  <a:cubicBezTo>
                    <a:pt x="2394" y="56986"/>
                    <a:pt x="4418" y="60606"/>
                    <a:pt x="7263" y="62868"/>
                  </a:cubicBezTo>
                  <a:cubicBezTo>
                    <a:pt x="10121" y="65142"/>
                    <a:pt x="13693" y="66273"/>
                    <a:pt x="17229" y="67166"/>
                  </a:cubicBezTo>
                  <a:cubicBezTo>
                    <a:pt x="19473" y="67727"/>
                    <a:pt x="21874" y="68181"/>
                    <a:pt x="24195" y="68181"/>
                  </a:cubicBezTo>
                  <a:cubicBezTo>
                    <a:pt x="26454" y="68181"/>
                    <a:pt x="28637" y="67751"/>
                    <a:pt x="30528" y="66571"/>
                  </a:cubicBezTo>
                  <a:cubicBezTo>
                    <a:pt x="32409" y="65880"/>
                    <a:pt x="34148" y="64868"/>
                    <a:pt x="35612" y="63511"/>
                  </a:cubicBezTo>
                  <a:cubicBezTo>
                    <a:pt x="39077" y="60284"/>
                    <a:pt x="40684" y="54926"/>
                    <a:pt x="38779" y="50593"/>
                  </a:cubicBezTo>
                  <a:cubicBezTo>
                    <a:pt x="38017" y="48878"/>
                    <a:pt x="36755" y="47354"/>
                    <a:pt x="36410" y="45497"/>
                  </a:cubicBezTo>
                  <a:cubicBezTo>
                    <a:pt x="35886" y="42782"/>
                    <a:pt x="37422" y="40163"/>
                    <a:pt x="38660" y="37686"/>
                  </a:cubicBezTo>
                  <a:cubicBezTo>
                    <a:pt x="39851" y="35329"/>
                    <a:pt x="40827" y="32519"/>
                    <a:pt x="40018" y="30078"/>
                  </a:cubicBezTo>
                  <a:cubicBezTo>
                    <a:pt x="39934" y="29840"/>
                    <a:pt x="39839" y="29602"/>
                    <a:pt x="39720" y="29364"/>
                  </a:cubicBezTo>
                  <a:cubicBezTo>
                    <a:pt x="39720" y="29352"/>
                    <a:pt x="39708" y="29340"/>
                    <a:pt x="39708" y="29328"/>
                  </a:cubicBezTo>
                  <a:cubicBezTo>
                    <a:pt x="38898" y="27733"/>
                    <a:pt x="37315" y="26637"/>
                    <a:pt x="36505" y="25042"/>
                  </a:cubicBezTo>
                  <a:cubicBezTo>
                    <a:pt x="36493" y="25030"/>
                    <a:pt x="36493" y="25018"/>
                    <a:pt x="36481" y="25006"/>
                  </a:cubicBezTo>
                  <a:cubicBezTo>
                    <a:pt x="36362" y="24744"/>
                    <a:pt x="36255" y="24494"/>
                    <a:pt x="36172" y="24220"/>
                  </a:cubicBezTo>
                  <a:cubicBezTo>
                    <a:pt x="35088" y="20910"/>
                    <a:pt x="36803" y="16684"/>
                    <a:pt x="34600" y="13909"/>
                  </a:cubicBezTo>
                  <a:cubicBezTo>
                    <a:pt x="32802" y="11635"/>
                    <a:pt x="29409" y="11683"/>
                    <a:pt x="26706" y="10623"/>
                  </a:cubicBezTo>
                  <a:cubicBezTo>
                    <a:pt x="25016" y="9957"/>
                    <a:pt x="23515" y="8778"/>
                    <a:pt x="22468" y="7301"/>
                  </a:cubicBezTo>
                  <a:cubicBezTo>
                    <a:pt x="20789" y="4920"/>
                    <a:pt x="20015" y="1610"/>
                    <a:pt x="17372" y="396"/>
                  </a:cubicBezTo>
                  <a:cubicBezTo>
                    <a:pt x="16785" y="125"/>
                    <a:pt x="16157" y="1"/>
                    <a:pt x="15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3645825" y="1866550"/>
              <a:ext cx="503525" cy="1487775"/>
            </a:xfrm>
            <a:custGeom>
              <a:avLst/>
              <a:gdLst/>
              <a:ahLst/>
              <a:cxnLst/>
              <a:rect l="l" t="t" r="r" b="b"/>
              <a:pathLst>
                <a:path w="20141" h="59511" extrusionOk="0">
                  <a:moveTo>
                    <a:pt x="9279" y="0"/>
                  </a:moveTo>
                  <a:cubicBezTo>
                    <a:pt x="9013" y="0"/>
                    <a:pt x="8746" y="173"/>
                    <a:pt x="8746" y="520"/>
                  </a:cubicBezTo>
                  <a:lnTo>
                    <a:pt x="8746" y="11319"/>
                  </a:lnTo>
                  <a:lnTo>
                    <a:pt x="1162" y="4937"/>
                  </a:lnTo>
                  <a:cubicBezTo>
                    <a:pt x="1048" y="4842"/>
                    <a:pt x="925" y="4801"/>
                    <a:pt x="805" y="4801"/>
                  </a:cubicBezTo>
                  <a:cubicBezTo>
                    <a:pt x="373" y="4801"/>
                    <a:pt x="1" y="5330"/>
                    <a:pt x="411" y="5675"/>
                  </a:cubicBezTo>
                  <a:lnTo>
                    <a:pt x="8746" y="12700"/>
                  </a:lnTo>
                  <a:lnTo>
                    <a:pt x="8805" y="59003"/>
                  </a:lnTo>
                  <a:cubicBezTo>
                    <a:pt x="8805" y="59341"/>
                    <a:pt x="9065" y="59510"/>
                    <a:pt x="9326" y="59510"/>
                  </a:cubicBezTo>
                  <a:cubicBezTo>
                    <a:pt x="9589" y="59510"/>
                    <a:pt x="9853" y="59338"/>
                    <a:pt x="9853" y="58991"/>
                  </a:cubicBezTo>
                  <a:lnTo>
                    <a:pt x="9806" y="30916"/>
                  </a:lnTo>
                  <a:cubicBezTo>
                    <a:pt x="9817" y="30892"/>
                    <a:pt x="9841" y="30880"/>
                    <a:pt x="9853" y="30857"/>
                  </a:cubicBezTo>
                  <a:cubicBezTo>
                    <a:pt x="13187" y="26023"/>
                    <a:pt x="16533" y="21189"/>
                    <a:pt x="19866" y="16355"/>
                  </a:cubicBezTo>
                  <a:cubicBezTo>
                    <a:pt x="20140" y="15965"/>
                    <a:pt x="19777" y="15592"/>
                    <a:pt x="19403" y="15592"/>
                  </a:cubicBezTo>
                  <a:cubicBezTo>
                    <a:pt x="19241" y="15592"/>
                    <a:pt x="19077" y="15662"/>
                    <a:pt x="18961" y="15831"/>
                  </a:cubicBezTo>
                  <a:cubicBezTo>
                    <a:pt x="15902" y="20248"/>
                    <a:pt x="12854" y="24665"/>
                    <a:pt x="9806" y="29071"/>
                  </a:cubicBezTo>
                  <a:lnTo>
                    <a:pt x="9806" y="508"/>
                  </a:lnTo>
                  <a:cubicBezTo>
                    <a:pt x="9806" y="170"/>
                    <a:pt x="9543" y="0"/>
                    <a:pt x="9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3562050" y="2412050"/>
              <a:ext cx="266725" cy="265225"/>
            </a:xfrm>
            <a:custGeom>
              <a:avLst/>
              <a:gdLst/>
              <a:ahLst/>
              <a:cxnLst/>
              <a:rect l="l" t="t" r="r" b="b"/>
              <a:pathLst>
                <a:path w="10669" h="10609" extrusionOk="0">
                  <a:moveTo>
                    <a:pt x="2121" y="1"/>
                  </a:moveTo>
                  <a:cubicBezTo>
                    <a:pt x="1755" y="1"/>
                    <a:pt x="1397" y="88"/>
                    <a:pt x="1084" y="286"/>
                  </a:cubicBezTo>
                  <a:cubicBezTo>
                    <a:pt x="298" y="774"/>
                    <a:pt x="0" y="1762"/>
                    <a:pt x="0" y="2679"/>
                  </a:cubicBezTo>
                  <a:cubicBezTo>
                    <a:pt x="0" y="3810"/>
                    <a:pt x="381" y="4905"/>
                    <a:pt x="845" y="5941"/>
                  </a:cubicBezTo>
                  <a:cubicBezTo>
                    <a:pt x="1584" y="7584"/>
                    <a:pt x="2536" y="9144"/>
                    <a:pt x="3596" y="10608"/>
                  </a:cubicBezTo>
                  <a:cubicBezTo>
                    <a:pt x="5703" y="8894"/>
                    <a:pt x="8215" y="7596"/>
                    <a:pt x="9799" y="5381"/>
                  </a:cubicBezTo>
                  <a:cubicBezTo>
                    <a:pt x="10180" y="4846"/>
                    <a:pt x="10513" y="4250"/>
                    <a:pt x="10620" y="3596"/>
                  </a:cubicBezTo>
                  <a:cubicBezTo>
                    <a:pt x="10668" y="3262"/>
                    <a:pt x="10656" y="2929"/>
                    <a:pt x="10525" y="2619"/>
                  </a:cubicBezTo>
                  <a:cubicBezTo>
                    <a:pt x="10394" y="2310"/>
                    <a:pt x="10132" y="2060"/>
                    <a:pt x="9847" y="1881"/>
                  </a:cubicBezTo>
                  <a:cubicBezTo>
                    <a:pt x="9390" y="1590"/>
                    <a:pt x="8856" y="1450"/>
                    <a:pt x="8323" y="1450"/>
                  </a:cubicBezTo>
                  <a:cubicBezTo>
                    <a:pt x="8049" y="1450"/>
                    <a:pt x="7776" y="1487"/>
                    <a:pt x="7513" y="1560"/>
                  </a:cubicBezTo>
                  <a:cubicBezTo>
                    <a:pt x="6727" y="1762"/>
                    <a:pt x="6037" y="2262"/>
                    <a:pt x="5537" y="2905"/>
                  </a:cubicBezTo>
                  <a:lnTo>
                    <a:pt x="5453" y="2941"/>
                  </a:lnTo>
                  <a:cubicBezTo>
                    <a:pt x="5048" y="2083"/>
                    <a:pt x="4584" y="1214"/>
                    <a:pt x="3834" y="619"/>
                  </a:cubicBezTo>
                  <a:cubicBezTo>
                    <a:pt x="3352" y="240"/>
                    <a:pt x="2726" y="1"/>
                    <a:pt x="2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3935900" y="2039350"/>
              <a:ext cx="202125" cy="205425"/>
            </a:xfrm>
            <a:custGeom>
              <a:avLst/>
              <a:gdLst/>
              <a:ahLst/>
              <a:cxnLst/>
              <a:rect l="l" t="t" r="r" b="b"/>
              <a:pathLst>
                <a:path w="8085" h="8217" extrusionOk="0">
                  <a:moveTo>
                    <a:pt x="6632" y="1"/>
                  </a:moveTo>
                  <a:cubicBezTo>
                    <a:pt x="6025" y="1"/>
                    <a:pt x="5433" y="296"/>
                    <a:pt x="5013" y="739"/>
                  </a:cubicBezTo>
                  <a:cubicBezTo>
                    <a:pt x="4584" y="1192"/>
                    <a:pt x="4346" y="1799"/>
                    <a:pt x="4275" y="2406"/>
                  </a:cubicBezTo>
                  <a:lnTo>
                    <a:pt x="4239" y="2466"/>
                  </a:lnTo>
                  <a:cubicBezTo>
                    <a:pt x="3620" y="2073"/>
                    <a:pt x="2965" y="1692"/>
                    <a:pt x="2239" y="1609"/>
                  </a:cubicBezTo>
                  <a:cubicBezTo>
                    <a:pt x="2159" y="1600"/>
                    <a:pt x="2078" y="1595"/>
                    <a:pt x="1996" y="1595"/>
                  </a:cubicBezTo>
                  <a:cubicBezTo>
                    <a:pt x="1314" y="1595"/>
                    <a:pt x="608" y="1906"/>
                    <a:pt x="310" y="2502"/>
                  </a:cubicBezTo>
                  <a:cubicBezTo>
                    <a:pt x="0" y="3133"/>
                    <a:pt x="203" y="3906"/>
                    <a:pt x="572" y="4502"/>
                  </a:cubicBezTo>
                  <a:cubicBezTo>
                    <a:pt x="1036" y="5240"/>
                    <a:pt x="1727" y="5800"/>
                    <a:pt x="2441" y="6288"/>
                  </a:cubicBezTo>
                  <a:cubicBezTo>
                    <a:pt x="3596" y="7062"/>
                    <a:pt x="4834" y="7693"/>
                    <a:pt x="6120" y="8217"/>
                  </a:cubicBezTo>
                  <a:cubicBezTo>
                    <a:pt x="6811" y="6252"/>
                    <a:pt x="7918" y="4383"/>
                    <a:pt x="8049" y="2311"/>
                  </a:cubicBezTo>
                  <a:cubicBezTo>
                    <a:pt x="8085" y="1799"/>
                    <a:pt x="8061" y="1275"/>
                    <a:pt x="7858" y="799"/>
                  </a:cubicBezTo>
                  <a:cubicBezTo>
                    <a:pt x="7763" y="573"/>
                    <a:pt x="7620" y="347"/>
                    <a:pt x="7418" y="204"/>
                  </a:cubicBezTo>
                  <a:cubicBezTo>
                    <a:pt x="7192" y="61"/>
                    <a:pt x="6930" y="1"/>
                    <a:pt x="6668" y="1"/>
                  </a:cubicBezTo>
                  <a:cubicBezTo>
                    <a:pt x="6656" y="1"/>
                    <a:pt x="6644" y="1"/>
                    <a:pt x="6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3622175" y="1705925"/>
              <a:ext cx="207175" cy="198625"/>
            </a:xfrm>
            <a:custGeom>
              <a:avLst/>
              <a:gdLst/>
              <a:ahLst/>
              <a:cxnLst/>
              <a:rect l="l" t="t" r="r" b="b"/>
              <a:pathLst>
                <a:path w="8287" h="7945" extrusionOk="0">
                  <a:moveTo>
                    <a:pt x="6731" y="1"/>
                  </a:moveTo>
                  <a:cubicBezTo>
                    <a:pt x="6281" y="1"/>
                    <a:pt x="5826" y="145"/>
                    <a:pt x="5453" y="396"/>
                  </a:cubicBezTo>
                  <a:cubicBezTo>
                    <a:pt x="4929" y="741"/>
                    <a:pt x="4548" y="1265"/>
                    <a:pt x="4346" y="1849"/>
                  </a:cubicBezTo>
                  <a:lnTo>
                    <a:pt x="4286" y="1896"/>
                  </a:lnTo>
                  <a:cubicBezTo>
                    <a:pt x="3786" y="1372"/>
                    <a:pt x="3227" y="849"/>
                    <a:pt x="2548" y="599"/>
                  </a:cubicBezTo>
                  <a:cubicBezTo>
                    <a:pt x="2302" y="508"/>
                    <a:pt x="2034" y="460"/>
                    <a:pt x="1769" y="460"/>
                  </a:cubicBezTo>
                  <a:cubicBezTo>
                    <a:pt x="1266" y="460"/>
                    <a:pt x="772" y="633"/>
                    <a:pt x="453" y="1015"/>
                  </a:cubicBezTo>
                  <a:cubicBezTo>
                    <a:pt x="0" y="1563"/>
                    <a:pt x="24" y="2361"/>
                    <a:pt x="238" y="3027"/>
                  </a:cubicBezTo>
                  <a:cubicBezTo>
                    <a:pt x="524" y="3849"/>
                    <a:pt x="1060" y="4551"/>
                    <a:pt x="1643" y="5194"/>
                  </a:cubicBezTo>
                  <a:cubicBezTo>
                    <a:pt x="2584" y="6230"/>
                    <a:pt x="3655" y="7123"/>
                    <a:pt x="4775" y="7945"/>
                  </a:cubicBezTo>
                  <a:cubicBezTo>
                    <a:pt x="5906" y="6183"/>
                    <a:pt x="7418" y="4623"/>
                    <a:pt x="8037" y="2635"/>
                  </a:cubicBezTo>
                  <a:cubicBezTo>
                    <a:pt x="8192" y="2146"/>
                    <a:pt x="8287" y="1634"/>
                    <a:pt x="8204" y="1134"/>
                  </a:cubicBezTo>
                  <a:cubicBezTo>
                    <a:pt x="8168" y="884"/>
                    <a:pt x="8073" y="634"/>
                    <a:pt x="7906" y="444"/>
                  </a:cubicBezTo>
                  <a:cubicBezTo>
                    <a:pt x="7739" y="241"/>
                    <a:pt x="7489" y="122"/>
                    <a:pt x="7227" y="63"/>
                  </a:cubicBezTo>
                  <a:cubicBezTo>
                    <a:pt x="7065" y="21"/>
                    <a:pt x="6898" y="1"/>
                    <a:pt x="6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2181225" y="3302925"/>
              <a:ext cx="2529800" cy="1018000"/>
            </a:xfrm>
            <a:custGeom>
              <a:avLst/>
              <a:gdLst/>
              <a:ahLst/>
              <a:cxnLst/>
              <a:rect l="l" t="t" r="r" b="b"/>
              <a:pathLst>
                <a:path w="101192" h="40720" extrusionOk="0">
                  <a:moveTo>
                    <a:pt x="46039" y="1"/>
                  </a:moveTo>
                  <a:cubicBezTo>
                    <a:pt x="45682" y="1"/>
                    <a:pt x="45327" y="59"/>
                    <a:pt x="44982" y="191"/>
                  </a:cubicBezTo>
                  <a:cubicBezTo>
                    <a:pt x="43934" y="584"/>
                    <a:pt x="43232" y="1548"/>
                    <a:pt x="42696" y="2524"/>
                  </a:cubicBezTo>
                  <a:cubicBezTo>
                    <a:pt x="39672" y="7918"/>
                    <a:pt x="39767" y="14442"/>
                    <a:pt x="39934" y="20634"/>
                  </a:cubicBezTo>
                  <a:cubicBezTo>
                    <a:pt x="35921" y="15764"/>
                    <a:pt x="30825" y="11811"/>
                    <a:pt x="25110" y="9168"/>
                  </a:cubicBezTo>
                  <a:cubicBezTo>
                    <a:pt x="24143" y="8714"/>
                    <a:pt x="23116" y="8304"/>
                    <a:pt x="22079" y="8304"/>
                  </a:cubicBezTo>
                  <a:cubicBezTo>
                    <a:pt x="21891" y="8304"/>
                    <a:pt x="21703" y="8317"/>
                    <a:pt x="21515" y="8346"/>
                  </a:cubicBezTo>
                  <a:cubicBezTo>
                    <a:pt x="19002" y="8739"/>
                    <a:pt x="17764" y="11656"/>
                    <a:pt x="17562" y="14192"/>
                  </a:cubicBezTo>
                  <a:cubicBezTo>
                    <a:pt x="17097" y="19967"/>
                    <a:pt x="19526" y="25551"/>
                    <a:pt x="21908" y="30837"/>
                  </a:cubicBezTo>
                  <a:cubicBezTo>
                    <a:pt x="18915" y="30354"/>
                    <a:pt x="15896" y="29871"/>
                    <a:pt x="12873" y="29871"/>
                  </a:cubicBezTo>
                  <a:cubicBezTo>
                    <a:pt x="12396" y="29871"/>
                    <a:pt x="11919" y="29883"/>
                    <a:pt x="11442" y="29909"/>
                  </a:cubicBezTo>
                  <a:cubicBezTo>
                    <a:pt x="7941" y="30099"/>
                    <a:pt x="4393" y="31099"/>
                    <a:pt x="1691" y="33338"/>
                  </a:cubicBezTo>
                  <a:cubicBezTo>
                    <a:pt x="822" y="34064"/>
                    <a:pt x="0" y="35040"/>
                    <a:pt x="48" y="36171"/>
                  </a:cubicBezTo>
                  <a:cubicBezTo>
                    <a:pt x="119" y="37838"/>
                    <a:pt x="1929" y="38814"/>
                    <a:pt x="3524" y="39303"/>
                  </a:cubicBezTo>
                  <a:cubicBezTo>
                    <a:pt x="6156" y="40088"/>
                    <a:pt x="8894" y="40493"/>
                    <a:pt x="11644" y="40493"/>
                  </a:cubicBezTo>
                  <a:lnTo>
                    <a:pt x="11644" y="40684"/>
                  </a:lnTo>
                  <a:lnTo>
                    <a:pt x="99905" y="40684"/>
                  </a:lnTo>
                  <a:lnTo>
                    <a:pt x="100060" y="40719"/>
                  </a:lnTo>
                  <a:cubicBezTo>
                    <a:pt x="101191" y="35695"/>
                    <a:pt x="97143" y="30635"/>
                    <a:pt x="92297" y="28849"/>
                  </a:cubicBezTo>
                  <a:cubicBezTo>
                    <a:pt x="89920" y="27962"/>
                    <a:pt x="87418" y="27659"/>
                    <a:pt x="84880" y="27659"/>
                  </a:cubicBezTo>
                  <a:cubicBezTo>
                    <a:pt x="82207" y="27659"/>
                    <a:pt x="79494" y="27995"/>
                    <a:pt x="76843" y="28337"/>
                  </a:cubicBezTo>
                  <a:cubicBezTo>
                    <a:pt x="80712" y="23908"/>
                    <a:pt x="81760" y="17586"/>
                    <a:pt x="81082" y="11752"/>
                  </a:cubicBezTo>
                  <a:cubicBezTo>
                    <a:pt x="80820" y="9525"/>
                    <a:pt x="80177" y="7084"/>
                    <a:pt x="78284" y="5894"/>
                  </a:cubicBezTo>
                  <a:cubicBezTo>
                    <a:pt x="77505" y="5406"/>
                    <a:pt x="76659" y="5201"/>
                    <a:pt x="75787" y="5201"/>
                  </a:cubicBezTo>
                  <a:cubicBezTo>
                    <a:pt x="73725" y="5201"/>
                    <a:pt x="71521" y="6346"/>
                    <a:pt x="69747" y="7584"/>
                  </a:cubicBezTo>
                  <a:cubicBezTo>
                    <a:pt x="65532" y="10513"/>
                    <a:pt x="61710" y="13990"/>
                    <a:pt x="58400" y="17919"/>
                  </a:cubicBezTo>
                  <a:cubicBezTo>
                    <a:pt x="57090" y="11644"/>
                    <a:pt x="54543" y="5275"/>
                    <a:pt x="49447" y="1405"/>
                  </a:cubicBezTo>
                  <a:cubicBezTo>
                    <a:pt x="48457" y="654"/>
                    <a:pt x="47234" y="1"/>
                    <a:pt x="46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3575525" y="3412250"/>
              <a:ext cx="1898375" cy="908475"/>
            </a:xfrm>
            <a:custGeom>
              <a:avLst/>
              <a:gdLst/>
              <a:ahLst/>
              <a:cxnLst/>
              <a:rect l="l" t="t" r="r" b="b"/>
              <a:pathLst>
                <a:path w="75935" h="36339" extrusionOk="0">
                  <a:moveTo>
                    <a:pt x="34603" y="1"/>
                  </a:moveTo>
                  <a:cubicBezTo>
                    <a:pt x="33653" y="1"/>
                    <a:pt x="32695" y="352"/>
                    <a:pt x="31918" y="902"/>
                  </a:cubicBezTo>
                  <a:cubicBezTo>
                    <a:pt x="30822" y="1687"/>
                    <a:pt x="30024" y="2830"/>
                    <a:pt x="29393" y="4033"/>
                  </a:cubicBezTo>
                  <a:cubicBezTo>
                    <a:pt x="26965" y="8569"/>
                    <a:pt x="26524" y="13868"/>
                    <a:pt x="26143" y="19011"/>
                  </a:cubicBezTo>
                  <a:cubicBezTo>
                    <a:pt x="23774" y="15963"/>
                    <a:pt x="20976" y="13201"/>
                    <a:pt x="17642" y="11260"/>
                  </a:cubicBezTo>
                  <a:cubicBezTo>
                    <a:pt x="16236" y="10436"/>
                    <a:pt x="14513" y="9795"/>
                    <a:pt x="12919" y="9795"/>
                  </a:cubicBezTo>
                  <a:cubicBezTo>
                    <a:pt x="11840" y="9795"/>
                    <a:pt x="10820" y="10089"/>
                    <a:pt x="9998" y="10820"/>
                  </a:cubicBezTo>
                  <a:cubicBezTo>
                    <a:pt x="8129" y="12486"/>
                    <a:pt x="8319" y="15427"/>
                    <a:pt x="8915" y="17856"/>
                  </a:cubicBezTo>
                  <a:cubicBezTo>
                    <a:pt x="9784" y="21428"/>
                    <a:pt x="11224" y="24857"/>
                    <a:pt x="13141" y="28000"/>
                  </a:cubicBezTo>
                  <a:cubicBezTo>
                    <a:pt x="12262" y="27688"/>
                    <a:pt x="11358" y="27555"/>
                    <a:pt x="10445" y="27555"/>
                  </a:cubicBezTo>
                  <a:cubicBezTo>
                    <a:pt x="8229" y="27555"/>
                    <a:pt x="5961" y="28334"/>
                    <a:pt x="3878" y="29203"/>
                  </a:cubicBezTo>
                  <a:cubicBezTo>
                    <a:pt x="2342" y="29858"/>
                    <a:pt x="640" y="30774"/>
                    <a:pt x="318" y="32406"/>
                  </a:cubicBezTo>
                  <a:cubicBezTo>
                    <a:pt x="0" y="34008"/>
                    <a:pt x="5489" y="36339"/>
                    <a:pt x="7323" y="36339"/>
                  </a:cubicBezTo>
                  <a:cubicBezTo>
                    <a:pt x="7409" y="36339"/>
                    <a:pt x="7488" y="36333"/>
                    <a:pt x="7557" y="36323"/>
                  </a:cubicBezTo>
                  <a:lnTo>
                    <a:pt x="72184" y="36323"/>
                  </a:lnTo>
                  <a:cubicBezTo>
                    <a:pt x="74030" y="34894"/>
                    <a:pt x="75935" y="33060"/>
                    <a:pt x="75935" y="30727"/>
                  </a:cubicBezTo>
                  <a:cubicBezTo>
                    <a:pt x="75935" y="28179"/>
                    <a:pt x="73625" y="26238"/>
                    <a:pt x="71280" y="25214"/>
                  </a:cubicBezTo>
                  <a:cubicBezTo>
                    <a:pt x="68428" y="23974"/>
                    <a:pt x="65365" y="23568"/>
                    <a:pt x="62247" y="23568"/>
                  </a:cubicBezTo>
                  <a:cubicBezTo>
                    <a:pt x="59351" y="23568"/>
                    <a:pt x="56406" y="23918"/>
                    <a:pt x="53539" y="24274"/>
                  </a:cubicBezTo>
                  <a:cubicBezTo>
                    <a:pt x="56052" y="22535"/>
                    <a:pt x="58314" y="20428"/>
                    <a:pt x="60219" y="18035"/>
                  </a:cubicBezTo>
                  <a:cubicBezTo>
                    <a:pt x="61243" y="16737"/>
                    <a:pt x="62183" y="15320"/>
                    <a:pt x="62505" y="13689"/>
                  </a:cubicBezTo>
                  <a:cubicBezTo>
                    <a:pt x="62814" y="12070"/>
                    <a:pt x="62362" y="10212"/>
                    <a:pt x="61040" y="9224"/>
                  </a:cubicBezTo>
                  <a:cubicBezTo>
                    <a:pt x="60277" y="8663"/>
                    <a:pt x="59316" y="8443"/>
                    <a:pt x="58353" y="8443"/>
                  </a:cubicBezTo>
                  <a:cubicBezTo>
                    <a:pt x="58068" y="8443"/>
                    <a:pt x="57784" y="8463"/>
                    <a:pt x="57504" y="8498"/>
                  </a:cubicBezTo>
                  <a:cubicBezTo>
                    <a:pt x="55813" y="8712"/>
                    <a:pt x="54218" y="9462"/>
                    <a:pt x="52706" y="10260"/>
                  </a:cubicBezTo>
                  <a:cubicBezTo>
                    <a:pt x="48574" y="12463"/>
                    <a:pt x="44741" y="15225"/>
                    <a:pt x="41335" y="18428"/>
                  </a:cubicBezTo>
                  <a:cubicBezTo>
                    <a:pt x="41740" y="12808"/>
                    <a:pt x="41597" y="6688"/>
                    <a:pt x="38192" y="2188"/>
                  </a:cubicBezTo>
                  <a:cubicBezTo>
                    <a:pt x="37549" y="1330"/>
                    <a:pt x="36763" y="533"/>
                    <a:pt x="35751" y="187"/>
                  </a:cubicBezTo>
                  <a:cubicBezTo>
                    <a:pt x="35378" y="59"/>
                    <a:pt x="34991" y="1"/>
                    <a:pt x="3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2949750" y="4247975"/>
              <a:ext cx="352750" cy="110150"/>
            </a:xfrm>
            <a:custGeom>
              <a:avLst/>
              <a:gdLst/>
              <a:ahLst/>
              <a:cxnLst/>
              <a:rect l="l" t="t" r="r" b="b"/>
              <a:pathLst>
                <a:path w="14110" h="4406" extrusionOk="0">
                  <a:moveTo>
                    <a:pt x="5240" y="0"/>
                  </a:moveTo>
                  <a:lnTo>
                    <a:pt x="5240" y="0"/>
                  </a:lnTo>
                  <a:cubicBezTo>
                    <a:pt x="3501" y="131"/>
                    <a:pt x="1751" y="215"/>
                    <a:pt x="1" y="227"/>
                  </a:cubicBezTo>
                  <a:cubicBezTo>
                    <a:pt x="1" y="274"/>
                    <a:pt x="13" y="334"/>
                    <a:pt x="13" y="381"/>
                  </a:cubicBezTo>
                  <a:lnTo>
                    <a:pt x="1" y="453"/>
                  </a:lnTo>
                  <a:cubicBezTo>
                    <a:pt x="132" y="1763"/>
                    <a:pt x="203" y="3084"/>
                    <a:pt x="227" y="4406"/>
                  </a:cubicBezTo>
                  <a:lnTo>
                    <a:pt x="251" y="4406"/>
                  </a:lnTo>
                  <a:cubicBezTo>
                    <a:pt x="4835" y="4299"/>
                    <a:pt x="9419" y="3953"/>
                    <a:pt x="13967" y="3358"/>
                  </a:cubicBezTo>
                  <a:lnTo>
                    <a:pt x="14110" y="3120"/>
                  </a:lnTo>
                  <a:cubicBezTo>
                    <a:pt x="11360" y="1643"/>
                    <a:pt x="8323" y="703"/>
                    <a:pt x="5228" y="370"/>
                  </a:cubicBezTo>
                  <a:cubicBezTo>
                    <a:pt x="5228" y="239"/>
                    <a:pt x="5240" y="119"/>
                    <a:pt x="5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2361900" y="2565325"/>
              <a:ext cx="771250" cy="1688325"/>
            </a:xfrm>
            <a:custGeom>
              <a:avLst/>
              <a:gdLst/>
              <a:ahLst/>
              <a:cxnLst/>
              <a:rect l="l" t="t" r="r" b="b"/>
              <a:pathLst>
                <a:path w="30850" h="67533" extrusionOk="0">
                  <a:moveTo>
                    <a:pt x="28016" y="1"/>
                  </a:moveTo>
                  <a:cubicBezTo>
                    <a:pt x="26694" y="489"/>
                    <a:pt x="25241" y="584"/>
                    <a:pt x="23825" y="655"/>
                  </a:cubicBezTo>
                  <a:cubicBezTo>
                    <a:pt x="21709" y="760"/>
                    <a:pt x="19591" y="813"/>
                    <a:pt x="17472" y="813"/>
                  </a:cubicBezTo>
                  <a:cubicBezTo>
                    <a:pt x="13343" y="813"/>
                    <a:pt x="9212" y="612"/>
                    <a:pt x="5096" y="203"/>
                  </a:cubicBezTo>
                  <a:cubicBezTo>
                    <a:pt x="3870" y="2298"/>
                    <a:pt x="3572" y="4858"/>
                    <a:pt x="3465" y="7323"/>
                  </a:cubicBezTo>
                  <a:cubicBezTo>
                    <a:pt x="3108" y="15431"/>
                    <a:pt x="4548" y="23622"/>
                    <a:pt x="7644" y="31135"/>
                  </a:cubicBezTo>
                  <a:cubicBezTo>
                    <a:pt x="5096" y="42041"/>
                    <a:pt x="2548" y="52959"/>
                    <a:pt x="0" y="63877"/>
                  </a:cubicBezTo>
                  <a:lnTo>
                    <a:pt x="83" y="63901"/>
                  </a:lnTo>
                  <a:cubicBezTo>
                    <a:pt x="72" y="63973"/>
                    <a:pt x="60" y="64056"/>
                    <a:pt x="48" y="64139"/>
                  </a:cubicBezTo>
                  <a:lnTo>
                    <a:pt x="167" y="64151"/>
                  </a:lnTo>
                  <a:cubicBezTo>
                    <a:pt x="1786" y="64747"/>
                    <a:pt x="3393" y="65342"/>
                    <a:pt x="5013" y="65937"/>
                  </a:cubicBezTo>
                  <a:cubicBezTo>
                    <a:pt x="5037" y="65947"/>
                    <a:pt x="5070" y="65953"/>
                    <a:pt x="5102" y="65953"/>
                  </a:cubicBezTo>
                  <a:cubicBezTo>
                    <a:pt x="5147" y="65953"/>
                    <a:pt x="5189" y="65941"/>
                    <a:pt x="5203" y="65913"/>
                  </a:cubicBezTo>
                  <a:lnTo>
                    <a:pt x="5215" y="65913"/>
                  </a:lnTo>
                  <a:cubicBezTo>
                    <a:pt x="9394" y="54495"/>
                    <a:pt x="13359" y="42994"/>
                    <a:pt x="17109" y="31421"/>
                  </a:cubicBezTo>
                  <a:cubicBezTo>
                    <a:pt x="17109" y="26932"/>
                    <a:pt x="17645" y="21360"/>
                    <a:pt x="17955" y="15907"/>
                  </a:cubicBezTo>
                  <a:cubicBezTo>
                    <a:pt x="20038" y="32945"/>
                    <a:pt x="22134" y="50888"/>
                    <a:pt x="23515" y="67533"/>
                  </a:cubicBezTo>
                  <a:cubicBezTo>
                    <a:pt x="25265" y="67521"/>
                    <a:pt x="27015" y="67437"/>
                    <a:pt x="28754" y="67306"/>
                  </a:cubicBezTo>
                  <a:cubicBezTo>
                    <a:pt x="29813" y="45863"/>
                    <a:pt x="30849" y="24289"/>
                    <a:pt x="28373" y="2977"/>
                  </a:cubicBezTo>
                  <a:cubicBezTo>
                    <a:pt x="28266" y="1989"/>
                    <a:pt x="28146" y="1001"/>
                    <a:pt x="28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2340750" y="4168800"/>
              <a:ext cx="320300" cy="193800"/>
            </a:xfrm>
            <a:custGeom>
              <a:avLst/>
              <a:gdLst/>
              <a:ahLst/>
              <a:cxnLst/>
              <a:rect l="l" t="t" r="r" b="b"/>
              <a:pathLst>
                <a:path w="12812" h="7752" extrusionOk="0">
                  <a:moveTo>
                    <a:pt x="894" y="0"/>
                  </a:moveTo>
                  <a:cubicBezTo>
                    <a:pt x="691" y="1298"/>
                    <a:pt x="406" y="2584"/>
                    <a:pt x="1" y="3834"/>
                  </a:cubicBezTo>
                  <a:lnTo>
                    <a:pt x="96" y="3858"/>
                  </a:lnTo>
                  <a:cubicBezTo>
                    <a:pt x="1465" y="4441"/>
                    <a:pt x="2894" y="4858"/>
                    <a:pt x="4311" y="5275"/>
                  </a:cubicBezTo>
                  <a:cubicBezTo>
                    <a:pt x="7133" y="6096"/>
                    <a:pt x="9966" y="6930"/>
                    <a:pt x="12800" y="7751"/>
                  </a:cubicBezTo>
                  <a:lnTo>
                    <a:pt x="12812" y="7704"/>
                  </a:lnTo>
                  <a:cubicBezTo>
                    <a:pt x="10847" y="5477"/>
                    <a:pt x="8526" y="3560"/>
                    <a:pt x="5966" y="2060"/>
                  </a:cubicBezTo>
                  <a:cubicBezTo>
                    <a:pt x="6002" y="1965"/>
                    <a:pt x="6037" y="1870"/>
                    <a:pt x="6061" y="1774"/>
                  </a:cubicBezTo>
                  <a:lnTo>
                    <a:pt x="6049" y="1774"/>
                  </a:lnTo>
                  <a:cubicBezTo>
                    <a:pt x="6035" y="1802"/>
                    <a:pt x="5993" y="1814"/>
                    <a:pt x="5948" y="1814"/>
                  </a:cubicBezTo>
                  <a:cubicBezTo>
                    <a:pt x="5916" y="1814"/>
                    <a:pt x="5883" y="1808"/>
                    <a:pt x="5859" y="1798"/>
                  </a:cubicBezTo>
                  <a:cubicBezTo>
                    <a:pt x="4239" y="1203"/>
                    <a:pt x="2632" y="608"/>
                    <a:pt x="1013" y="12"/>
                  </a:cubicBezTo>
                  <a:lnTo>
                    <a:pt x="8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3050375" y="2094425"/>
              <a:ext cx="360475" cy="259900"/>
            </a:xfrm>
            <a:custGeom>
              <a:avLst/>
              <a:gdLst/>
              <a:ahLst/>
              <a:cxnLst/>
              <a:rect l="l" t="t" r="r" b="b"/>
              <a:pathLst>
                <a:path w="14419" h="10396" extrusionOk="0">
                  <a:moveTo>
                    <a:pt x="7382" y="1"/>
                  </a:moveTo>
                  <a:cubicBezTo>
                    <a:pt x="7144" y="84"/>
                    <a:pt x="6894" y="156"/>
                    <a:pt x="6644" y="227"/>
                  </a:cubicBezTo>
                  <a:cubicBezTo>
                    <a:pt x="6763" y="418"/>
                    <a:pt x="6882" y="620"/>
                    <a:pt x="6989" y="811"/>
                  </a:cubicBezTo>
                  <a:lnTo>
                    <a:pt x="7001" y="822"/>
                  </a:lnTo>
                  <a:cubicBezTo>
                    <a:pt x="4691" y="2477"/>
                    <a:pt x="2358" y="4085"/>
                    <a:pt x="0" y="5656"/>
                  </a:cubicBezTo>
                  <a:cubicBezTo>
                    <a:pt x="226" y="7228"/>
                    <a:pt x="405" y="8812"/>
                    <a:pt x="548" y="10395"/>
                  </a:cubicBezTo>
                  <a:lnTo>
                    <a:pt x="667" y="10383"/>
                  </a:lnTo>
                  <a:cubicBezTo>
                    <a:pt x="5251" y="8264"/>
                    <a:pt x="9835" y="6145"/>
                    <a:pt x="14419" y="4025"/>
                  </a:cubicBezTo>
                  <a:lnTo>
                    <a:pt x="14419" y="4025"/>
                  </a:lnTo>
                  <a:cubicBezTo>
                    <a:pt x="12526" y="4263"/>
                    <a:pt x="10609" y="4430"/>
                    <a:pt x="8704" y="4501"/>
                  </a:cubicBezTo>
                  <a:cubicBezTo>
                    <a:pt x="8299" y="2989"/>
                    <a:pt x="7858" y="1489"/>
                    <a:pt x="7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2510125" y="2010200"/>
              <a:ext cx="715300" cy="421200"/>
            </a:xfrm>
            <a:custGeom>
              <a:avLst/>
              <a:gdLst/>
              <a:ahLst/>
              <a:cxnLst/>
              <a:rect l="l" t="t" r="r" b="b"/>
              <a:pathLst>
                <a:path w="28612" h="16848" extrusionOk="0">
                  <a:moveTo>
                    <a:pt x="9216" y="0"/>
                  </a:moveTo>
                  <a:cubicBezTo>
                    <a:pt x="6085" y="1382"/>
                    <a:pt x="3037" y="2977"/>
                    <a:pt x="119" y="4763"/>
                  </a:cubicBezTo>
                  <a:lnTo>
                    <a:pt x="0" y="4846"/>
                  </a:lnTo>
                  <a:cubicBezTo>
                    <a:pt x="441" y="5513"/>
                    <a:pt x="881" y="6192"/>
                    <a:pt x="1334" y="6847"/>
                  </a:cubicBezTo>
                  <a:cubicBezTo>
                    <a:pt x="1905" y="7716"/>
                    <a:pt x="2489" y="8573"/>
                    <a:pt x="3072" y="9442"/>
                  </a:cubicBezTo>
                  <a:cubicBezTo>
                    <a:pt x="4751" y="11930"/>
                    <a:pt x="6454" y="14407"/>
                    <a:pt x="8204" y="16848"/>
                  </a:cubicBezTo>
                  <a:lnTo>
                    <a:pt x="8299" y="16788"/>
                  </a:lnTo>
                  <a:cubicBezTo>
                    <a:pt x="10597" y="16002"/>
                    <a:pt x="12681" y="14740"/>
                    <a:pt x="14740" y="13454"/>
                  </a:cubicBezTo>
                  <a:cubicBezTo>
                    <a:pt x="17050" y="12014"/>
                    <a:pt x="19348" y="10537"/>
                    <a:pt x="21610" y="9025"/>
                  </a:cubicBezTo>
                  <a:cubicBezTo>
                    <a:pt x="23968" y="7454"/>
                    <a:pt x="26301" y="5846"/>
                    <a:pt x="28611" y="4191"/>
                  </a:cubicBezTo>
                  <a:lnTo>
                    <a:pt x="28599" y="4180"/>
                  </a:lnTo>
                  <a:cubicBezTo>
                    <a:pt x="28492" y="3989"/>
                    <a:pt x="28373" y="3787"/>
                    <a:pt x="28254" y="3596"/>
                  </a:cubicBezTo>
                  <a:cubicBezTo>
                    <a:pt x="27635" y="2560"/>
                    <a:pt x="27016" y="1536"/>
                    <a:pt x="26408" y="500"/>
                  </a:cubicBezTo>
                  <a:cubicBezTo>
                    <a:pt x="26337" y="393"/>
                    <a:pt x="26278" y="286"/>
                    <a:pt x="26206" y="179"/>
                  </a:cubicBezTo>
                  <a:cubicBezTo>
                    <a:pt x="26039" y="262"/>
                    <a:pt x="25873" y="346"/>
                    <a:pt x="25706" y="417"/>
                  </a:cubicBezTo>
                  <a:cubicBezTo>
                    <a:pt x="24051" y="1203"/>
                    <a:pt x="22408" y="2001"/>
                    <a:pt x="20777" y="2822"/>
                  </a:cubicBezTo>
                  <a:cubicBezTo>
                    <a:pt x="17967" y="4227"/>
                    <a:pt x="15181" y="5692"/>
                    <a:pt x="12431" y="7192"/>
                  </a:cubicBezTo>
                  <a:cubicBezTo>
                    <a:pt x="11466" y="4751"/>
                    <a:pt x="10406" y="2346"/>
                    <a:pt x="9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3024175" y="1957225"/>
              <a:ext cx="128600" cy="123550"/>
            </a:xfrm>
            <a:custGeom>
              <a:avLst/>
              <a:gdLst/>
              <a:ahLst/>
              <a:cxnLst/>
              <a:rect l="l" t="t" r="r" b="b"/>
              <a:pathLst>
                <a:path w="5144" h="4942" extrusionOk="0">
                  <a:moveTo>
                    <a:pt x="4168" y="0"/>
                  </a:moveTo>
                  <a:cubicBezTo>
                    <a:pt x="3299" y="322"/>
                    <a:pt x="2429" y="655"/>
                    <a:pt x="1572" y="1012"/>
                  </a:cubicBezTo>
                  <a:cubicBezTo>
                    <a:pt x="1203" y="1834"/>
                    <a:pt x="667" y="2572"/>
                    <a:pt x="1" y="3179"/>
                  </a:cubicBezTo>
                  <a:cubicBezTo>
                    <a:pt x="60" y="3739"/>
                    <a:pt x="120" y="4310"/>
                    <a:pt x="179" y="4882"/>
                  </a:cubicBezTo>
                  <a:lnTo>
                    <a:pt x="215" y="4941"/>
                  </a:lnTo>
                  <a:cubicBezTo>
                    <a:pt x="1846" y="4120"/>
                    <a:pt x="3489" y="3322"/>
                    <a:pt x="5144" y="2536"/>
                  </a:cubicBezTo>
                  <a:lnTo>
                    <a:pt x="5084" y="2405"/>
                  </a:lnTo>
                  <a:cubicBezTo>
                    <a:pt x="4846" y="1584"/>
                    <a:pt x="4537" y="786"/>
                    <a:pt x="4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2405050" y="1652575"/>
              <a:ext cx="751000" cy="537425"/>
            </a:xfrm>
            <a:custGeom>
              <a:avLst/>
              <a:gdLst/>
              <a:ahLst/>
              <a:cxnLst/>
              <a:rect l="l" t="t" r="r" b="b"/>
              <a:pathLst>
                <a:path w="30040" h="21497" extrusionOk="0">
                  <a:moveTo>
                    <a:pt x="19120" y="1"/>
                  </a:moveTo>
                  <a:cubicBezTo>
                    <a:pt x="18655" y="1"/>
                    <a:pt x="18206" y="21"/>
                    <a:pt x="17788" y="66"/>
                  </a:cubicBezTo>
                  <a:cubicBezTo>
                    <a:pt x="17884" y="351"/>
                    <a:pt x="17979" y="649"/>
                    <a:pt x="18086" y="947"/>
                  </a:cubicBezTo>
                  <a:cubicBezTo>
                    <a:pt x="18110" y="1030"/>
                    <a:pt x="18134" y="1101"/>
                    <a:pt x="18169" y="1185"/>
                  </a:cubicBezTo>
                  <a:cubicBezTo>
                    <a:pt x="18265" y="1447"/>
                    <a:pt x="18336" y="1816"/>
                    <a:pt x="18372" y="2233"/>
                  </a:cubicBezTo>
                  <a:cubicBezTo>
                    <a:pt x="18527" y="3840"/>
                    <a:pt x="18229" y="6376"/>
                    <a:pt x="17360" y="7900"/>
                  </a:cubicBezTo>
                  <a:lnTo>
                    <a:pt x="17241" y="8043"/>
                  </a:lnTo>
                  <a:cubicBezTo>
                    <a:pt x="14550" y="6090"/>
                    <a:pt x="12014" y="3911"/>
                    <a:pt x="9680" y="1554"/>
                  </a:cubicBezTo>
                  <a:lnTo>
                    <a:pt x="9668" y="1137"/>
                  </a:lnTo>
                  <a:cubicBezTo>
                    <a:pt x="9668" y="1101"/>
                    <a:pt x="9668" y="1066"/>
                    <a:pt x="9668" y="1030"/>
                  </a:cubicBezTo>
                  <a:lnTo>
                    <a:pt x="9645" y="1030"/>
                  </a:lnTo>
                  <a:cubicBezTo>
                    <a:pt x="7621" y="2649"/>
                    <a:pt x="5596" y="4280"/>
                    <a:pt x="3596" y="5923"/>
                  </a:cubicBezTo>
                  <a:cubicBezTo>
                    <a:pt x="3299" y="6162"/>
                    <a:pt x="3013" y="6400"/>
                    <a:pt x="2715" y="6638"/>
                  </a:cubicBezTo>
                  <a:cubicBezTo>
                    <a:pt x="2096" y="7138"/>
                    <a:pt x="1465" y="7674"/>
                    <a:pt x="1048" y="8352"/>
                  </a:cubicBezTo>
                  <a:cubicBezTo>
                    <a:pt x="1" y="10079"/>
                    <a:pt x="560" y="12305"/>
                    <a:pt x="1382" y="14151"/>
                  </a:cubicBezTo>
                  <a:cubicBezTo>
                    <a:pt x="2167" y="15889"/>
                    <a:pt x="3156" y="17544"/>
                    <a:pt x="4203" y="19151"/>
                  </a:cubicBezTo>
                  <a:lnTo>
                    <a:pt x="4322" y="19068"/>
                  </a:lnTo>
                  <a:cubicBezTo>
                    <a:pt x="7240" y="17282"/>
                    <a:pt x="10288" y="15687"/>
                    <a:pt x="13419" y="14305"/>
                  </a:cubicBezTo>
                  <a:cubicBezTo>
                    <a:pt x="14609" y="16651"/>
                    <a:pt x="15669" y="19056"/>
                    <a:pt x="16634" y="21497"/>
                  </a:cubicBezTo>
                  <a:cubicBezTo>
                    <a:pt x="19384" y="19997"/>
                    <a:pt x="22170" y="18532"/>
                    <a:pt x="24980" y="17127"/>
                  </a:cubicBezTo>
                  <a:lnTo>
                    <a:pt x="24944" y="17068"/>
                  </a:lnTo>
                  <a:cubicBezTo>
                    <a:pt x="24885" y="16496"/>
                    <a:pt x="24825" y="15925"/>
                    <a:pt x="24766" y="15365"/>
                  </a:cubicBezTo>
                  <a:cubicBezTo>
                    <a:pt x="25432" y="14758"/>
                    <a:pt x="25968" y="14020"/>
                    <a:pt x="26337" y="13198"/>
                  </a:cubicBezTo>
                  <a:cubicBezTo>
                    <a:pt x="27194" y="12841"/>
                    <a:pt x="28064" y="12508"/>
                    <a:pt x="28933" y="12186"/>
                  </a:cubicBezTo>
                  <a:cubicBezTo>
                    <a:pt x="29302" y="12055"/>
                    <a:pt x="29671" y="11924"/>
                    <a:pt x="30040" y="11793"/>
                  </a:cubicBezTo>
                  <a:cubicBezTo>
                    <a:pt x="29933" y="10960"/>
                    <a:pt x="29814" y="10114"/>
                    <a:pt x="29683" y="9281"/>
                  </a:cubicBezTo>
                  <a:lnTo>
                    <a:pt x="29588" y="9281"/>
                  </a:lnTo>
                  <a:cubicBezTo>
                    <a:pt x="29564" y="9186"/>
                    <a:pt x="29016" y="7436"/>
                    <a:pt x="28766" y="6519"/>
                  </a:cubicBezTo>
                  <a:lnTo>
                    <a:pt x="28802" y="6507"/>
                  </a:lnTo>
                  <a:cubicBezTo>
                    <a:pt x="28861" y="6507"/>
                    <a:pt x="28921" y="6495"/>
                    <a:pt x="28980" y="6483"/>
                  </a:cubicBezTo>
                  <a:cubicBezTo>
                    <a:pt x="28754" y="6054"/>
                    <a:pt x="28456" y="5638"/>
                    <a:pt x="28195" y="5197"/>
                  </a:cubicBezTo>
                  <a:cubicBezTo>
                    <a:pt x="27730" y="4447"/>
                    <a:pt x="26194" y="2125"/>
                    <a:pt x="25635" y="1459"/>
                  </a:cubicBezTo>
                  <a:cubicBezTo>
                    <a:pt x="24976" y="678"/>
                    <a:pt x="21787" y="1"/>
                    <a:pt x="19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2487800" y="2235825"/>
              <a:ext cx="585525" cy="349850"/>
            </a:xfrm>
            <a:custGeom>
              <a:avLst/>
              <a:gdLst/>
              <a:ahLst/>
              <a:cxnLst/>
              <a:rect l="l" t="t" r="r" b="b"/>
              <a:pathLst>
                <a:path w="23421" h="13994" extrusionOk="0">
                  <a:moveTo>
                    <a:pt x="22503" y="0"/>
                  </a:moveTo>
                  <a:cubicBezTo>
                    <a:pt x="20241" y="1512"/>
                    <a:pt x="17943" y="2989"/>
                    <a:pt x="15633" y="4429"/>
                  </a:cubicBezTo>
                  <a:cubicBezTo>
                    <a:pt x="13574" y="5715"/>
                    <a:pt x="11490" y="6977"/>
                    <a:pt x="9192" y="7763"/>
                  </a:cubicBezTo>
                  <a:lnTo>
                    <a:pt x="9097" y="7823"/>
                  </a:lnTo>
                  <a:cubicBezTo>
                    <a:pt x="7347" y="5382"/>
                    <a:pt x="5644" y="2905"/>
                    <a:pt x="3965" y="405"/>
                  </a:cubicBezTo>
                  <a:lnTo>
                    <a:pt x="3965" y="405"/>
                  </a:lnTo>
                  <a:cubicBezTo>
                    <a:pt x="4191" y="2310"/>
                    <a:pt x="4430" y="4203"/>
                    <a:pt x="4656" y="6096"/>
                  </a:cubicBezTo>
                  <a:cubicBezTo>
                    <a:pt x="3048" y="8489"/>
                    <a:pt x="1489" y="10906"/>
                    <a:pt x="0" y="13371"/>
                  </a:cubicBezTo>
                  <a:cubicBezTo>
                    <a:pt x="24" y="13371"/>
                    <a:pt x="48" y="13371"/>
                    <a:pt x="60" y="13383"/>
                  </a:cubicBezTo>
                  <a:cubicBezTo>
                    <a:pt x="4176" y="13792"/>
                    <a:pt x="8307" y="13993"/>
                    <a:pt x="12436" y="13993"/>
                  </a:cubicBezTo>
                  <a:cubicBezTo>
                    <a:pt x="14555" y="13993"/>
                    <a:pt x="16673" y="13940"/>
                    <a:pt x="18789" y="13835"/>
                  </a:cubicBezTo>
                  <a:cubicBezTo>
                    <a:pt x="20205" y="13776"/>
                    <a:pt x="21658" y="13669"/>
                    <a:pt x="22980" y="13181"/>
                  </a:cubicBezTo>
                  <a:cubicBezTo>
                    <a:pt x="23122" y="13133"/>
                    <a:pt x="23265" y="13073"/>
                    <a:pt x="23420" y="13002"/>
                  </a:cubicBezTo>
                  <a:cubicBezTo>
                    <a:pt x="23408" y="10240"/>
                    <a:pt x="23289" y="7477"/>
                    <a:pt x="23051" y="4739"/>
                  </a:cubicBezTo>
                  <a:cubicBezTo>
                    <a:pt x="22908" y="3156"/>
                    <a:pt x="22729" y="1572"/>
                    <a:pt x="22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2814325" y="1550325"/>
              <a:ext cx="925" cy="25"/>
            </a:xfrm>
            <a:custGeom>
              <a:avLst/>
              <a:gdLst/>
              <a:ahLst/>
              <a:cxnLst/>
              <a:rect l="l" t="t" r="r" b="b"/>
              <a:pathLst>
                <a:path w="37" h="1" extrusionOk="0">
                  <a:moveTo>
                    <a:pt x="36" y="0"/>
                  </a:moveTo>
                  <a:lnTo>
                    <a:pt x="36" y="0"/>
                  </a:lnTo>
                  <a:cubicBezTo>
                    <a:pt x="24" y="0"/>
                    <a:pt x="13" y="0"/>
                    <a:pt x="1" y="0"/>
                  </a:cubicBezTo>
                  <a:close/>
                </a:path>
              </a:pathLst>
            </a:custGeom>
            <a:solidFill>
              <a:srgbClr val="00B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3425725" y="2003350"/>
              <a:ext cx="122950" cy="159425"/>
            </a:xfrm>
            <a:custGeom>
              <a:avLst/>
              <a:gdLst/>
              <a:ahLst/>
              <a:cxnLst/>
              <a:rect l="l" t="t" r="r" b="b"/>
              <a:pathLst>
                <a:path w="4918" h="6377" extrusionOk="0">
                  <a:moveTo>
                    <a:pt x="3311" y="0"/>
                  </a:moveTo>
                  <a:cubicBezTo>
                    <a:pt x="3104" y="0"/>
                    <a:pt x="2891" y="34"/>
                    <a:pt x="2679" y="84"/>
                  </a:cubicBezTo>
                  <a:cubicBezTo>
                    <a:pt x="2500" y="96"/>
                    <a:pt x="2334" y="108"/>
                    <a:pt x="2167" y="132"/>
                  </a:cubicBezTo>
                  <a:cubicBezTo>
                    <a:pt x="1905" y="155"/>
                    <a:pt x="1655" y="203"/>
                    <a:pt x="1417" y="286"/>
                  </a:cubicBezTo>
                  <a:cubicBezTo>
                    <a:pt x="1155" y="370"/>
                    <a:pt x="893" y="501"/>
                    <a:pt x="679" y="679"/>
                  </a:cubicBezTo>
                  <a:cubicBezTo>
                    <a:pt x="464" y="858"/>
                    <a:pt x="274" y="1072"/>
                    <a:pt x="167" y="1322"/>
                  </a:cubicBezTo>
                  <a:cubicBezTo>
                    <a:pt x="12" y="1691"/>
                    <a:pt x="12" y="2096"/>
                    <a:pt x="12" y="2489"/>
                  </a:cubicBezTo>
                  <a:cubicBezTo>
                    <a:pt x="0" y="3311"/>
                    <a:pt x="0" y="4180"/>
                    <a:pt x="393" y="4906"/>
                  </a:cubicBezTo>
                  <a:cubicBezTo>
                    <a:pt x="703" y="5454"/>
                    <a:pt x="1203" y="5858"/>
                    <a:pt x="1786" y="6108"/>
                  </a:cubicBezTo>
                  <a:cubicBezTo>
                    <a:pt x="2096" y="6228"/>
                    <a:pt x="2405" y="6311"/>
                    <a:pt x="2738" y="6347"/>
                  </a:cubicBezTo>
                  <a:cubicBezTo>
                    <a:pt x="2774" y="6359"/>
                    <a:pt x="2810" y="6359"/>
                    <a:pt x="2858" y="6370"/>
                  </a:cubicBezTo>
                  <a:cubicBezTo>
                    <a:pt x="2909" y="6374"/>
                    <a:pt x="2961" y="6376"/>
                    <a:pt x="3013" y="6376"/>
                  </a:cubicBezTo>
                  <a:cubicBezTo>
                    <a:pt x="3139" y="6376"/>
                    <a:pt x="3263" y="6362"/>
                    <a:pt x="3381" y="6311"/>
                  </a:cubicBezTo>
                  <a:cubicBezTo>
                    <a:pt x="3572" y="6239"/>
                    <a:pt x="3715" y="6085"/>
                    <a:pt x="3846" y="5918"/>
                  </a:cubicBezTo>
                  <a:cubicBezTo>
                    <a:pt x="4774" y="4727"/>
                    <a:pt x="4917" y="3096"/>
                    <a:pt x="4715" y="1596"/>
                  </a:cubicBezTo>
                  <a:cubicBezTo>
                    <a:pt x="4643" y="1084"/>
                    <a:pt x="4501" y="536"/>
                    <a:pt x="4084" y="227"/>
                  </a:cubicBezTo>
                  <a:cubicBezTo>
                    <a:pt x="3857" y="62"/>
                    <a:pt x="3591" y="0"/>
                    <a:pt x="331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3285825" y="1401050"/>
              <a:ext cx="183075" cy="121000"/>
            </a:xfrm>
            <a:custGeom>
              <a:avLst/>
              <a:gdLst/>
              <a:ahLst/>
              <a:cxnLst/>
              <a:rect l="l" t="t" r="r" b="b"/>
              <a:pathLst>
                <a:path w="7323" h="4840" extrusionOk="0">
                  <a:moveTo>
                    <a:pt x="5801" y="0"/>
                  </a:moveTo>
                  <a:cubicBezTo>
                    <a:pt x="4740" y="0"/>
                    <a:pt x="3681" y="278"/>
                    <a:pt x="2774" y="816"/>
                  </a:cubicBezTo>
                  <a:cubicBezTo>
                    <a:pt x="1346" y="1661"/>
                    <a:pt x="310" y="3161"/>
                    <a:pt x="0" y="4793"/>
                  </a:cubicBezTo>
                  <a:cubicBezTo>
                    <a:pt x="267" y="4824"/>
                    <a:pt x="535" y="4840"/>
                    <a:pt x="802" y="4840"/>
                  </a:cubicBezTo>
                  <a:cubicBezTo>
                    <a:pt x="2054" y="4840"/>
                    <a:pt x="3301" y="4499"/>
                    <a:pt x="4370" y="3852"/>
                  </a:cubicBezTo>
                  <a:cubicBezTo>
                    <a:pt x="5727" y="3030"/>
                    <a:pt x="6775" y="1745"/>
                    <a:pt x="7299" y="268"/>
                  </a:cubicBezTo>
                  <a:lnTo>
                    <a:pt x="7322" y="197"/>
                  </a:lnTo>
                  <a:cubicBezTo>
                    <a:pt x="6826" y="65"/>
                    <a:pt x="6313" y="0"/>
                    <a:pt x="5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3170325" y="1889050"/>
              <a:ext cx="298275" cy="211075"/>
            </a:xfrm>
            <a:custGeom>
              <a:avLst/>
              <a:gdLst/>
              <a:ahLst/>
              <a:cxnLst/>
              <a:rect l="l" t="t" r="r" b="b"/>
              <a:pathLst>
                <a:path w="11931" h="8443" extrusionOk="0">
                  <a:moveTo>
                    <a:pt x="5846" y="1"/>
                  </a:moveTo>
                  <a:cubicBezTo>
                    <a:pt x="5668" y="1"/>
                    <a:pt x="5465" y="132"/>
                    <a:pt x="5311" y="251"/>
                  </a:cubicBezTo>
                  <a:cubicBezTo>
                    <a:pt x="3918" y="1453"/>
                    <a:pt x="2572" y="2703"/>
                    <a:pt x="1286" y="4013"/>
                  </a:cubicBezTo>
                  <a:cubicBezTo>
                    <a:pt x="858" y="4442"/>
                    <a:pt x="429" y="4894"/>
                    <a:pt x="12" y="5346"/>
                  </a:cubicBezTo>
                  <a:lnTo>
                    <a:pt x="0" y="5346"/>
                  </a:lnTo>
                  <a:cubicBezTo>
                    <a:pt x="608" y="6382"/>
                    <a:pt x="1227" y="7406"/>
                    <a:pt x="1846" y="8442"/>
                  </a:cubicBezTo>
                  <a:cubicBezTo>
                    <a:pt x="2096" y="8371"/>
                    <a:pt x="2346" y="8299"/>
                    <a:pt x="2584" y="8216"/>
                  </a:cubicBezTo>
                  <a:cubicBezTo>
                    <a:pt x="5215" y="7406"/>
                    <a:pt x="7859" y="6489"/>
                    <a:pt x="10061" y="4930"/>
                  </a:cubicBezTo>
                  <a:cubicBezTo>
                    <a:pt x="10633" y="4537"/>
                    <a:pt x="11169" y="4096"/>
                    <a:pt x="11669" y="3596"/>
                  </a:cubicBezTo>
                  <a:cubicBezTo>
                    <a:pt x="11788" y="3477"/>
                    <a:pt x="11931" y="3322"/>
                    <a:pt x="11883" y="3156"/>
                  </a:cubicBezTo>
                  <a:cubicBezTo>
                    <a:pt x="11847" y="3037"/>
                    <a:pt x="11752" y="2965"/>
                    <a:pt x="11645" y="2906"/>
                  </a:cubicBezTo>
                  <a:cubicBezTo>
                    <a:pt x="11097" y="2571"/>
                    <a:pt x="10441" y="2483"/>
                    <a:pt x="9783" y="2483"/>
                  </a:cubicBezTo>
                  <a:cubicBezTo>
                    <a:pt x="9597" y="2483"/>
                    <a:pt x="9411" y="2490"/>
                    <a:pt x="9228" y="2501"/>
                  </a:cubicBezTo>
                  <a:cubicBezTo>
                    <a:pt x="7847" y="2572"/>
                    <a:pt x="6466" y="2834"/>
                    <a:pt x="5144" y="3263"/>
                  </a:cubicBezTo>
                  <a:cubicBezTo>
                    <a:pt x="5585" y="2418"/>
                    <a:pt x="5906" y="1501"/>
                    <a:pt x="6120" y="560"/>
                  </a:cubicBezTo>
                  <a:cubicBezTo>
                    <a:pt x="6144" y="417"/>
                    <a:pt x="6168" y="239"/>
                    <a:pt x="6073" y="108"/>
                  </a:cubicBezTo>
                  <a:cubicBezTo>
                    <a:pt x="6013" y="36"/>
                    <a:pt x="5930" y="1"/>
                    <a:pt x="584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3298625" y="1545850"/>
              <a:ext cx="162525" cy="140125"/>
            </a:xfrm>
            <a:custGeom>
              <a:avLst/>
              <a:gdLst/>
              <a:ahLst/>
              <a:cxnLst/>
              <a:rect l="l" t="t" r="r" b="b"/>
              <a:pathLst>
                <a:path w="6501" h="5605" extrusionOk="0">
                  <a:moveTo>
                    <a:pt x="6501" y="1"/>
                  </a:moveTo>
                  <a:lnTo>
                    <a:pt x="6501" y="1"/>
                  </a:lnTo>
                  <a:cubicBezTo>
                    <a:pt x="5036" y="60"/>
                    <a:pt x="3596" y="608"/>
                    <a:pt x="2477" y="1537"/>
                  </a:cubicBezTo>
                  <a:cubicBezTo>
                    <a:pt x="1334" y="2477"/>
                    <a:pt x="512" y="3799"/>
                    <a:pt x="179" y="5239"/>
                  </a:cubicBezTo>
                  <a:lnTo>
                    <a:pt x="0" y="5251"/>
                  </a:lnTo>
                  <a:cubicBezTo>
                    <a:pt x="0" y="5311"/>
                    <a:pt x="0" y="5359"/>
                    <a:pt x="12" y="5418"/>
                  </a:cubicBezTo>
                  <a:cubicBezTo>
                    <a:pt x="404" y="5545"/>
                    <a:pt x="810" y="5604"/>
                    <a:pt x="1218" y="5604"/>
                  </a:cubicBezTo>
                  <a:cubicBezTo>
                    <a:pt x="2420" y="5604"/>
                    <a:pt x="3632" y="5087"/>
                    <a:pt x="4513" y="4251"/>
                  </a:cubicBezTo>
                  <a:cubicBezTo>
                    <a:pt x="5667" y="3156"/>
                    <a:pt x="6298" y="1584"/>
                    <a:pt x="6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3207825" y="1226475"/>
              <a:ext cx="99150" cy="226825"/>
            </a:xfrm>
            <a:custGeom>
              <a:avLst/>
              <a:gdLst/>
              <a:ahLst/>
              <a:cxnLst/>
              <a:rect l="l" t="t" r="r" b="b"/>
              <a:pathLst>
                <a:path w="3966" h="9073" extrusionOk="0">
                  <a:moveTo>
                    <a:pt x="2156" y="0"/>
                  </a:moveTo>
                  <a:cubicBezTo>
                    <a:pt x="1632" y="584"/>
                    <a:pt x="1167" y="1227"/>
                    <a:pt x="786" y="1905"/>
                  </a:cubicBezTo>
                  <a:cubicBezTo>
                    <a:pt x="346" y="2715"/>
                    <a:pt x="1" y="3608"/>
                    <a:pt x="36" y="4537"/>
                  </a:cubicBezTo>
                  <a:cubicBezTo>
                    <a:pt x="48" y="5191"/>
                    <a:pt x="263" y="5822"/>
                    <a:pt x="525" y="6430"/>
                  </a:cubicBezTo>
                  <a:cubicBezTo>
                    <a:pt x="977" y="7501"/>
                    <a:pt x="1656" y="8585"/>
                    <a:pt x="2715" y="9073"/>
                  </a:cubicBezTo>
                  <a:cubicBezTo>
                    <a:pt x="2727" y="9049"/>
                    <a:pt x="2751" y="9013"/>
                    <a:pt x="2763" y="8990"/>
                  </a:cubicBezTo>
                  <a:cubicBezTo>
                    <a:pt x="3573" y="7620"/>
                    <a:pt x="3965" y="6001"/>
                    <a:pt x="3858" y="4406"/>
                  </a:cubicBezTo>
                  <a:cubicBezTo>
                    <a:pt x="3751" y="2810"/>
                    <a:pt x="3156" y="1250"/>
                    <a:pt x="2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3104850" y="1526225"/>
              <a:ext cx="186950" cy="81250"/>
            </a:xfrm>
            <a:custGeom>
              <a:avLst/>
              <a:gdLst/>
              <a:ahLst/>
              <a:cxnLst/>
              <a:rect l="l" t="t" r="r" b="b"/>
              <a:pathLst>
                <a:path w="7478" h="3250" extrusionOk="0">
                  <a:moveTo>
                    <a:pt x="2783" y="0"/>
                  </a:moveTo>
                  <a:cubicBezTo>
                    <a:pt x="1718" y="0"/>
                    <a:pt x="655" y="400"/>
                    <a:pt x="0" y="1214"/>
                  </a:cubicBezTo>
                  <a:cubicBezTo>
                    <a:pt x="310" y="1691"/>
                    <a:pt x="643" y="2167"/>
                    <a:pt x="1107" y="2488"/>
                  </a:cubicBezTo>
                  <a:cubicBezTo>
                    <a:pt x="1572" y="2798"/>
                    <a:pt x="2119" y="2953"/>
                    <a:pt x="2667" y="3048"/>
                  </a:cubicBezTo>
                  <a:cubicBezTo>
                    <a:pt x="3406" y="3181"/>
                    <a:pt x="4161" y="3250"/>
                    <a:pt x="4916" y="3250"/>
                  </a:cubicBezTo>
                  <a:cubicBezTo>
                    <a:pt x="5778" y="3250"/>
                    <a:pt x="6639" y="3161"/>
                    <a:pt x="7477" y="2976"/>
                  </a:cubicBezTo>
                  <a:cubicBezTo>
                    <a:pt x="7477" y="2917"/>
                    <a:pt x="7465" y="2857"/>
                    <a:pt x="7465" y="2798"/>
                  </a:cubicBezTo>
                  <a:lnTo>
                    <a:pt x="7430" y="2798"/>
                  </a:lnTo>
                  <a:cubicBezTo>
                    <a:pt x="6513" y="1595"/>
                    <a:pt x="5322" y="524"/>
                    <a:pt x="3870" y="143"/>
                  </a:cubicBezTo>
                  <a:cubicBezTo>
                    <a:pt x="3518" y="48"/>
                    <a:pt x="3150"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3124200" y="1444975"/>
              <a:ext cx="403625" cy="762000"/>
            </a:xfrm>
            <a:custGeom>
              <a:avLst/>
              <a:gdLst/>
              <a:ahLst/>
              <a:cxnLst/>
              <a:rect l="l" t="t" r="r" b="b"/>
              <a:pathLst>
                <a:path w="16145" h="30480" extrusionOk="0">
                  <a:moveTo>
                    <a:pt x="5915" y="0"/>
                  </a:moveTo>
                  <a:cubicBezTo>
                    <a:pt x="5814" y="0"/>
                    <a:pt x="5701" y="86"/>
                    <a:pt x="5715" y="214"/>
                  </a:cubicBezTo>
                  <a:cubicBezTo>
                    <a:pt x="6429" y="4762"/>
                    <a:pt x="6906" y="9334"/>
                    <a:pt x="7168" y="13918"/>
                  </a:cubicBezTo>
                  <a:cubicBezTo>
                    <a:pt x="4846" y="14156"/>
                    <a:pt x="2524" y="14442"/>
                    <a:pt x="214" y="14787"/>
                  </a:cubicBezTo>
                  <a:cubicBezTo>
                    <a:pt x="155" y="14799"/>
                    <a:pt x="95" y="14811"/>
                    <a:pt x="36" y="14811"/>
                  </a:cubicBezTo>
                  <a:lnTo>
                    <a:pt x="0" y="14823"/>
                  </a:lnTo>
                  <a:cubicBezTo>
                    <a:pt x="250" y="15740"/>
                    <a:pt x="798" y="17490"/>
                    <a:pt x="833" y="17585"/>
                  </a:cubicBezTo>
                  <a:lnTo>
                    <a:pt x="917" y="17585"/>
                  </a:lnTo>
                  <a:lnTo>
                    <a:pt x="2048" y="17454"/>
                  </a:lnTo>
                  <a:cubicBezTo>
                    <a:pt x="2429" y="18859"/>
                    <a:pt x="2762" y="20276"/>
                    <a:pt x="3060" y="21705"/>
                  </a:cubicBezTo>
                  <a:lnTo>
                    <a:pt x="3131" y="21776"/>
                  </a:lnTo>
                  <a:cubicBezTo>
                    <a:pt x="4417" y="20466"/>
                    <a:pt x="5763" y="19216"/>
                    <a:pt x="7156" y="18014"/>
                  </a:cubicBezTo>
                  <a:cubicBezTo>
                    <a:pt x="7310" y="17895"/>
                    <a:pt x="7513" y="17764"/>
                    <a:pt x="7691" y="17764"/>
                  </a:cubicBezTo>
                  <a:cubicBezTo>
                    <a:pt x="7775" y="17764"/>
                    <a:pt x="7858" y="17799"/>
                    <a:pt x="7918" y="17871"/>
                  </a:cubicBezTo>
                  <a:cubicBezTo>
                    <a:pt x="8013" y="18002"/>
                    <a:pt x="7989" y="18180"/>
                    <a:pt x="7953" y="18323"/>
                  </a:cubicBezTo>
                  <a:cubicBezTo>
                    <a:pt x="7751" y="19264"/>
                    <a:pt x="7430" y="20181"/>
                    <a:pt x="6989" y="21026"/>
                  </a:cubicBezTo>
                  <a:cubicBezTo>
                    <a:pt x="8311" y="20597"/>
                    <a:pt x="9692" y="20335"/>
                    <a:pt x="11073" y="20264"/>
                  </a:cubicBezTo>
                  <a:cubicBezTo>
                    <a:pt x="11264" y="20250"/>
                    <a:pt x="11459" y="20242"/>
                    <a:pt x="11652" y="20242"/>
                  </a:cubicBezTo>
                  <a:cubicBezTo>
                    <a:pt x="12302" y="20242"/>
                    <a:pt x="12949" y="20339"/>
                    <a:pt x="13490" y="20669"/>
                  </a:cubicBezTo>
                  <a:cubicBezTo>
                    <a:pt x="13597" y="20728"/>
                    <a:pt x="13692" y="20800"/>
                    <a:pt x="13728" y="20919"/>
                  </a:cubicBezTo>
                  <a:cubicBezTo>
                    <a:pt x="13776" y="21085"/>
                    <a:pt x="13633" y="21240"/>
                    <a:pt x="13514" y="21359"/>
                  </a:cubicBezTo>
                  <a:cubicBezTo>
                    <a:pt x="13014" y="21859"/>
                    <a:pt x="12478" y="22300"/>
                    <a:pt x="11906" y="22693"/>
                  </a:cubicBezTo>
                  <a:cubicBezTo>
                    <a:pt x="9704" y="24252"/>
                    <a:pt x="7060" y="25169"/>
                    <a:pt x="4429" y="25979"/>
                  </a:cubicBezTo>
                  <a:cubicBezTo>
                    <a:pt x="4905" y="27467"/>
                    <a:pt x="5346" y="28967"/>
                    <a:pt x="5751" y="30479"/>
                  </a:cubicBezTo>
                  <a:cubicBezTo>
                    <a:pt x="7656" y="30408"/>
                    <a:pt x="9573" y="30241"/>
                    <a:pt x="11466" y="30003"/>
                  </a:cubicBezTo>
                  <a:cubicBezTo>
                    <a:pt x="12252" y="29908"/>
                    <a:pt x="13037" y="29789"/>
                    <a:pt x="13811" y="29658"/>
                  </a:cubicBezTo>
                  <a:cubicBezTo>
                    <a:pt x="13871" y="29265"/>
                    <a:pt x="13883" y="28860"/>
                    <a:pt x="13847" y="28455"/>
                  </a:cubicBezTo>
                  <a:lnTo>
                    <a:pt x="13847" y="28443"/>
                  </a:lnTo>
                  <a:cubicBezTo>
                    <a:pt x="13264" y="28193"/>
                    <a:pt x="12764" y="27789"/>
                    <a:pt x="12454" y="27241"/>
                  </a:cubicBezTo>
                  <a:cubicBezTo>
                    <a:pt x="12061" y="26515"/>
                    <a:pt x="12061" y="25646"/>
                    <a:pt x="12073" y="24824"/>
                  </a:cubicBezTo>
                  <a:cubicBezTo>
                    <a:pt x="12073" y="24431"/>
                    <a:pt x="12073" y="24026"/>
                    <a:pt x="12228" y="23657"/>
                  </a:cubicBezTo>
                  <a:cubicBezTo>
                    <a:pt x="12335" y="23407"/>
                    <a:pt x="12525" y="23193"/>
                    <a:pt x="12740" y="23014"/>
                  </a:cubicBezTo>
                  <a:cubicBezTo>
                    <a:pt x="12954" y="22836"/>
                    <a:pt x="13216" y="22705"/>
                    <a:pt x="13478" y="22621"/>
                  </a:cubicBezTo>
                  <a:cubicBezTo>
                    <a:pt x="13716" y="22538"/>
                    <a:pt x="13966" y="22490"/>
                    <a:pt x="14228" y="22467"/>
                  </a:cubicBezTo>
                  <a:lnTo>
                    <a:pt x="14204" y="22324"/>
                  </a:lnTo>
                  <a:cubicBezTo>
                    <a:pt x="14407" y="20240"/>
                    <a:pt x="14561" y="18133"/>
                    <a:pt x="14680" y="16037"/>
                  </a:cubicBezTo>
                  <a:cubicBezTo>
                    <a:pt x="15038" y="16001"/>
                    <a:pt x="15407" y="15954"/>
                    <a:pt x="15764" y="15918"/>
                  </a:cubicBezTo>
                  <a:cubicBezTo>
                    <a:pt x="15883" y="15037"/>
                    <a:pt x="16014" y="14168"/>
                    <a:pt x="16145" y="13299"/>
                  </a:cubicBezTo>
                  <a:lnTo>
                    <a:pt x="16085" y="13287"/>
                  </a:lnTo>
                  <a:cubicBezTo>
                    <a:pt x="13228" y="13406"/>
                    <a:pt x="10370" y="13596"/>
                    <a:pt x="7525" y="13882"/>
                  </a:cubicBezTo>
                  <a:cubicBezTo>
                    <a:pt x="7263" y="9274"/>
                    <a:pt x="6775" y="4691"/>
                    <a:pt x="6060" y="130"/>
                  </a:cubicBezTo>
                  <a:cubicBezTo>
                    <a:pt x="6046" y="39"/>
                    <a:pt x="5983"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2736050" y="1549600"/>
              <a:ext cx="128300" cy="159100"/>
            </a:xfrm>
            <a:custGeom>
              <a:avLst/>
              <a:gdLst/>
              <a:ahLst/>
              <a:cxnLst/>
              <a:rect l="l" t="t" r="r" b="b"/>
              <a:pathLst>
                <a:path w="5132" h="6364" extrusionOk="0">
                  <a:moveTo>
                    <a:pt x="2353" y="1"/>
                  </a:moveTo>
                  <a:cubicBezTo>
                    <a:pt x="1741" y="1"/>
                    <a:pt x="1109" y="40"/>
                    <a:pt x="501" y="40"/>
                  </a:cubicBezTo>
                  <a:cubicBezTo>
                    <a:pt x="332" y="40"/>
                    <a:pt x="165" y="37"/>
                    <a:pt x="0" y="29"/>
                  </a:cubicBezTo>
                  <a:lnTo>
                    <a:pt x="0" y="29"/>
                  </a:lnTo>
                  <a:cubicBezTo>
                    <a:pt x="1691" y="2137"/>
                    <a:pt x="3382" y="4256"/>
                    <a:pt x="5084" y="6363"/>
                  </a:cubicBezTo>
                  <a:lnTo>
                    <a:pt x="5132" y="6352"/>
                  </a:lnTo>
                  <a:cubicBezTo>
                    <a:pt x="5096" y="5935"/>
                    <a:pt x="5025" y="5566"/>
                    <a:pt x="4929" y="5304"/>
                  </a:cubicBezTo>
                  <a:cubicBezTo>
                    <a:pt x="4894" y="5220"/>
                    <a:pt x="4870" y="5149"/>
                    <a:pt x="4846" y="5066"/>
                  </a:cubicBezTo>
                  <a:cubicBezTo>
                    <a:pt x="4739" y="4768"/>
                    <a:pt x="4644" y="4470"/>
                    <a:pt x="4548" y="4185"/>
                  </a:cubicBezTo>
                  <a:cubicBezTo>
                    <a:pt x="4084" y="2792"/>
                    <a:pt x="3632" y="1410"/>
                    <a:pt x="3167" y="29"/>
                  </a:cubicBezTo>
                  <a:lnTo>
                    <a:pt x="3132" y="29"/>
                  </a:lnTo>
                  <a:cubicBezTo>
                    <a:pt x="2878" y="8"/>
                    <a:pt x="2617" y="1"/>
                    <a:pt x="2353" y="1"/>
                  </a:cubicBezTo>
                  <a:close/>
                </a:path>
              </a:pathLst>
            </a:custGeom>
            <a:solidFill>
              <a:srgbClr val="ED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2594050" y="1240175"/>
              <a:ext cx="436400" cy="94375"/>
            </a:xfrm>
            <a:custGeom>
              <a:avLst/>
              <a:gdLst/>
              <a:ahLst/>
              <a:cxnLst/>
              <a:rect l="l" t="t" r="r" b="b"/>
              <a:pathLst>
                <a:path w="17456" h="3775" extrusionOk="0">
                  <a:moveTo>
                    <a:pt x="12306" y="1"/>
                  </a:moveTo>
                  <a:cubicBezTo>
                    <a:pt x="11399" y="1"/>
                    <a:pt x="10494" y="97"/>
                    <a:pt x="9597" y="226"/>
                  </a:cubicBezTo>
                  <a:cubicBezTo>
                    <a:pt x="6835" y="631"/>
                    <a:pt x="4121" y="1417"/>
                    <a:pt x="1644" y="2679"/>
                  </a:cubicBezTo>
                  <a:cubicBezTo>
                    <a:pt x="1084" y="2965"/>
                    <a:pt x="537" y="3274"/>
                    <a:pt x="1" y="3620"/>
                  </a:cubicBezTo>
                  <a:lnTo>
                    <a:pt x="96" y="3774"/>
                  </a:lnTo>
                  <a:cubicBezTo>
                    <a:pt x="1239" y="3750"/>
                    <a:pt x="2382" y="3703"/>
                    <a:pt x="3513" y="3655"/>
                  </a:cubicBezTo>
                  <a:cubicBezTo>
                    <a:pt x="6704" y="3500"/>
                    <a:pt x="9895" y="3239"/>
                    <a:pt x="13062" y="2869"/>
                  </a:cubicBezTo>
                  <a:cubicBezTo>
                    <a:pt x="14527" y="2703"/>
                    <a:pt x="15991" y="2512"/>
                    <a:pt x="17456" y="2298"/>
                  </a:cubicBezTo>
                  <a:cubicBezTo>
                    <a:pt x="17325" y="1393"/>
                    <a:pt x="16420" y="798"/>
                    <a:pt x="15551" y="488"/>
                  </a:cubicBezTo>
                  <a:cubicBezTo>
                    <a:pt x="14669" y="191"/>
                    <a:pt x="13765" y="48"/>
                    <a:pt x="12836" y="12"/>
                  </a:cubicBezTo>
                  <a:cubicBezTo>
                    <a:pt x="12659" y="4"/>
                    <a:pt x="12483" y="1"/>
                    <a:pt x="1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2591375" y="1311900"/>
              <a:ext cx="337275" cy="541750"/>
            </a:xfrm>
            <a:custGeom>
              <a:avLst/>
              <a:gdLst/>
              <a:ahLst/>
              <a:cxnLst/>
              <a:rect l="l" t="t" r="r" b="b"/>
              <a:pathLst>
                <a:path w="13491" h="21670" extrusionOk="0">
                  <a:moveTo>
                    <a:pt x="13181" y="0"/>
                  </a:moveTo>
                  <a:cubicBezTo>
                    <a:pt x="10002" y="370"/>
                    <a:pt x="6811" y="631"/>
                    <a:pt x="3620" y="786"/>
                  </a:cubicBezTo>
                  <a:cubicBezTo>
                    <a:pt x="3644" y="2120"/>
                    <a:pt x="3513" y="3465"/>
                    <a:pt x="3239" y="4775"/>
                  </a:cubicBezTo>
                  <a:lnTo>
                    <a:pt x="3144" y="4822"/>
                  </a:lnTo>
                  <a:cubicBezTo>
                    <a:pt x="2775" y="4394"/>
                    <a:pt x="2263" y="4049"/>
                    <a:pt x="1692" y="3977"/>
                  </a:cubicBezTo>
                  <a:cubicBezTo>
                    <a:pt x="1638" y="3972"/>
                    <a:pt x="1584" y="3969"/>
                    <a:pt x="1530" y="3969"/>
                  </a:cubicBezTo>
                  <a:cubicBezTo>
                    <a:pt x="1007" y="3969"/>
                    <a:pt x="476" y="4227"/>
                    <a:pt x="239" y="4691"/>
                  </a:cubicBezTo>
                  <a:cubicBezTo>
                    <a:pt x="1" y="5156"/>
                    <a:pt x="84" y="5715"/>
                    <a:pt x="298" y="6192"/>
                  </a:cubicBezTo>
                  <a:cubicBezTo>
                    <a:pt x="584" y="6870"/>
                    <a:pt x="1120" y="7430"/>
                    <a:pt x="1775" y="7775"/>
                  </a:cubicBezTo>
                  <a:cubicBezTo>
                    <a:pt x="1977" y="7882"/>
                    <a:pt x="2192" y="7966"/>
                    <a:pt x="2430" y="8037"/>
                  </a:cubicBezTo>
                  <a:lnTo>
                    <a:pt x="2442" y="8037"/>
                  </a:lnTo>
                  <a:cubicBezTo>
                    <a:pt x="2334" y="10240"/>
                    <a:pt x="2263" y="12442"/>
                    <a:pt x="2215" y="14657"/>
                  </a:cubicBezTo>
                  <a:cubicBezTo>
                    <a:pt x="2215" y="14693"/>
                    <a:pt x="2215" y="14728"/>
                    <a:pt x="2215" y="14764"/>
                  </a:cubicBezTo>
                  <a:lnTo>
                    <a:pt x="2227" y="15181"/>
                  </a:lnTo>
                  <a:cubicBezTo>
                    <a:pt x="4561" y="17538"/>
                    <a:pt x="7097" y="19717"/>
                    <a:pt x="9788" y="21670"/>
                  </a:cubicBezTo>
                  <a:lnTo>
                    <a:pt x="9907" y="21527"/>
                  </a:lnTo>
                  <a:cubicBezTo>
                    <a:pt x="10776" y="20003"/>
                    <a:pt x="11074" y="17467"/>
                    <a:pt x="10919" y="15860"/>
                  </a:cubicBezTo>
                  <a:lnTo>
                    <a:pt x="10919" y="15860"/>
                  </a:lnTo>
                  <a:lnTo>
                    <a:pt x="10871" y="15871"/>
                  </a:lnTo>
                  <a:cubicBezTo>
                    <a:pt x="9169" y="13764"/>
                    <a:pt x="7478" y="11645"/>
                    <a:pt x="5787" y="9537"/>
                  </a:cubicBezTo>
                  <a:lnTo>
                    <a:pt x="5787" y="9537"/>
                  </a:lnTo>
                  <a:cubicBezTo>
                    <a:pt x="5952" y="9545"/>
                    <a:pt x="6119" y="9548"/>
                    <a:pt x="6288" y="9548"/>
                  </a:cubicBezTo>
                  <a:cubicBezTo>
                    <a:pt x="6896" y="9548"/>
                    <a:pt x="7528" y="9509"/>
                    <a:pt x="8140" y="9509"/>
                  </a:cubicBezTo>
                  <a:cubicBezTo>
                    <a:pt x="8404" y="9509"/>
                    <a:pt x="8665" y="9516"/>
                    <a:pt x="8919" y="9537"/>
                  </a:cubicBezTo>
                  <a:lnTo>
                    <a:pt x="8954" y="9537"/>
                  </a:lnTo>
                  <a:cubicBezTo>
                    <a:pt x="9788" y="9466"/>
                    <a:pt x="10716" y="9335"/>
                    <a:pt x="11478" y="9061"/>
                  </a:cubicBezTo>
                  <a:cubicBezTo>
                    <a:pt x="12121" y="8835"/>
                    <a:pt x="12764" y="8513"/>
                    <a:pt x="13086" y="7918"/>
                  </a:cubicBezTo>
                  <a:cubicBezTo>
                    <a:pt x="13300" y="7537"/>
                    <a:pt x="13336" y="7073"/>
                    <a:pt x="13360" y="6632"/>
                  </a:cubicBezTo>
                  <a:cubicBezTo>
                    <a:pt x="13491" y="4418"/>
                    <a:pt x="13431" y="2203"/>
                    <a:pt x="131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2488700" y="1196700"/>
              <a:ext cx="426250" cy="110450"/>
            </a:xfrm>
            <a:custGeom>
              <a:avLst/>
              <a:gdLst/>
              <a:ahLst/>
              <a:cxnLst/>
              <a:rect l="l" t="t" r="r" b="b"/>
              <a:pathLst>
                <a:path w="17050" h="4418" extrusionOk="0">
                  <a:moveTo>
                    <a:pt x="16681" y="1"/>
                  </a:moveTo>
                  <a:cubicBezTo>
                    <a:pt x="16657" y="1"/>
                    <a:pt x="16633" y="1"/>
                    <a:pt x="16621" y="13"/>
                  </a:cubicBezTo>
                  <a:cubicBezTo>
                    <a:pt x="11799" y="275"/>
                    <a:pt x="6989" y="810"/>
                    <a:pt x="2215" y="1584"/>
                  </a:cubicBezTo>
                  <a:cubicBezTo>
                    <a:pt x="1905" y="1644"/>
                    <a:pt x="1596" y="1691"/>
                    <a:pt x="1274" y="1751"/>
                  </a:cubicBezTo>
                  <a:cubicBezTo>
                    <a:pt x="857" y="1822"/>
                    <a:pt x="429" y="1894"/>
                    <a:pt x="0" y="1977"/>
                  </a:cubicBezTo>
                  <a:cubicBezTo>
                    <a:pt x="167" y="2739"/>
                    <a:pt x="238" y="3513"/>
                    <a:pt x="214" y="4299"/>
                  </a:cubicBezTo>
                  <a:lnTo>
                    <a:pt x="226" y="4299"/>
                  </a:lnTo>
                  <a:cubicBezTo>
                    <a:pt x="250" y="4263"/>
                    <a:pt x="274" y="4227"/>
                    <a:pt x="298" y="4180"/>
                  </a:cubicBezTo>
                  <a:cubicBezTo>
                    <a:pt x="2143" y="4227"/>
                    <a:pt x="4001" y="4299"/>
                    <a:pt x="5846" y="4406"/>
                  </a:cubicBezTo>
                  <a:lnTo>
                    <a:pt x="5858" y="4418"/>
                  </a:lnTo>
                  <a:cubicBezTo>
                    <a:pt x="8335" y="3156"/>
                    <a:pt x="11049" y="2370"/>
                    <a:pt x="13811" y="1965"/>
                  </a:cubicBezTo>
                  <a:cubicBezTo>
                    <a:pt x="14708" y="1836"/>
                    <a:pt x="15613" y="1740"/>
                    <a:pt x="16520" y="1740"/>
                  </a:cubicBezTo>
                  <a:cubicBezTo>
                    <a:pt x="16697" y="1740"/>
                    <a:pt x="16873" y="1743"/>
                    <a:pt x="17050" y="1751"/>
                  </a:cubicBezTo>
                  <a:lnTo>
                    <a:pt x="17050" y="1727"/>
                  </a:lnTo>
                  <a:cubicBezTo>
                    <a:pt x="16907" y="1156"/>
                    <a:pt x="16788" y="584"/>
                    <a:pt x="16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2520550" y="1116525"/>
              <a:ext cx="383700" cy="123950"/>
            </a:xfrm>
            <a:custGeom>
              <a:avLst/>
              <a:gdLst/>
              <a:ahLst/>
              <a:cxnLst/>
              <a:rect l="l" t="t" r="r" b="b"/>
              <a:pathLst>
                <a:path w="15348" h="4958" extrusionOk="0">
                  <a:moveTo>
                    <a:pt x="8465" y="1"/>
                  </a:moveTo>
                  <a:cubicBezTo>
                    <a:pt x="6467" y="1"/>
                    <a:pt x="4495" y="469"/>
                    <a:pt x="2917" y="1648"/>
                  </a:cubicBezTo>
                  <a:cubicBezTo>
                    <a:pt x="1727" y="2529"/>
                    <a:pt x="845" y="3744"/>
                    <a:pt x="0" y="4958"/>
                  </a:cubicBezTo>
                  <a:cubicBezTo>
                    <a:pt x="322" y="4898"/>
                    <a:pt x="631" y="4851"/>
                    <a:pt x="941" y="4791"/>
                  </a:cubicBezTo>
                  <a:cubicBezTo>
                    <a:pt x="5715" y="4017"/>
                    <a:pt x="10525" y="3482"/>
                    <a:pt x="15347" y="3220"/>
                  </a:cubicBezTo>
                  <a:lnTo>
                    <a:pt x="15347" y="3184"/>
                  </a:lnTo>
                  <a:cubicBezTo>
                    <a:pt x="15109" y="2327"/>
                    <a:pt x="14478" y="1624"/>
                    <a:pt x="13716" y="1160"/>
                  </a:cubicBezTo>
                  <a:cubicBezTo>
                    <a:pt x="12966" y="696"/>
                    <a:pt x="12097" y="457"/>
                    <a:pt x="11228" y="279"/>
                  </a:cubicBezTo>
                  <a:cubicBezTo>
                    <a:pt x="10326" y="101"/>
                    <a:pt x="9393" y="1"/>
                    <a:pt x="8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2238075" y="1301175"/>
              <a:ext cx="444425" cy="504875"/>
            </a:xfrm>
            <a:custGeom>
              <a:avLst/>
              <a:gdLst/>
              <a:ahLst/>
              <a:cxnLst/>
              <a:rect l="l" t="t" r="r" b="b"/>
              <a:pathLst>
                <a:path w="17777" h="20195" extrusionOk="0">
                  <a:moveTo>
                    <a:pt x="10323" y="1"/>
                  </a:moveTo>
                  <a:cubicBezTo>
                    <a:pt x="10299" y="48"/>
                    <a:pt x="10275" y="84"/>
                    <a:pt x="10251" y="120"/>
                  </a:cubicBezTo>
                  <a:cubicBezTo>
                    <a:pt x="9751" y="977"/>
                    <a:pt x="9049" y="1703"/>
                    <a:pt x="8215" y="2239"/>
                  </a:cubicBezTo>
                  <a:cubicBezTo>
                    <a:pt x="6596" y="3287"/>
                    <a:pt x="4584" y="3561"/>
                    <a:pt x="2977" y="4597"/>
                  </a:cubicBezTo>
                  <a:cubicBezTo>
                    <a:pt x="2048" y="5192"/>
                    <a:pt x="1274" y="6025"/>
                    <a:pt x="762" y="7002"/>
                  </a:cubicBezTo>
                  <a:cubicBezTo>
                    <a:pt x="250" y="7978"/>
                    <a:pt x="0" y="9169"/>
                    <a:pt x="441" y="10181"/>
                  </a:cubicBezTo>
                  <a:cubicBezTo>
                    <a:pt x="714" y="10824"/>
                    <a:pt x="1238" y="11336"/>
                    <a:pt x="1715" y="11859"/>
                  </a:cubicBezTo>
                  <a:cubicBezTo>
                    <a:pt x="2500" y="12705"/>
                    <a:pt x="3191" y="13657"/>
                    <a:pt x="3524" y="14765"/>
                  </a:cubicBezTo>
                  <a:cubicBezTo>
                    <a:pt x="3762" y="15562"/>
                    <a:pt x="3786" y="16396"/>
                    <a:pt x="3929" y="17217"/>
                  </a:cubicBezTo>
                  <a:cubicBezTo>
                    <a:pt x="4072" y="18039"/>
                    <a:pt x="4358" y="18884"/>
                    <a:pt x="4965" y="19444"/>
                  </a:cubicBezTo>
                  <a:cubicBezTo>
                    <a:pt x="5096" y="19575"/>
                    <a:pt x="5239" y="19670"/>
                    <a:pt x="5394" y="19765"/>
                  </a:cubicBezTo>
                  <a:cubicBezTo>
                    <a:pt x="5894" y="20063"/>
                    <a:pt x="6477" y="20194"/>
                    <a:pt x="7061" y="20194"/>
                  </a:cubicBezTo>
                  <a:cubicBezTo>
                    <a:pt x="7085" y="20194"/>
                    <a:pt x="7110" y="20194"/>
                    <a:pt x="7135" y="20194"/>
                  </a:cubicBezTo>
                  <a:cubicBezTo>
                    <a:pt x="7922" y="20194"/>
                    <a:pt x="9429" y="20020"/>
                    <a:pt x="10132" y="19801"/>
                  </a:cubicBezTo>
                  <a:lnTo>
                    <a:pt x="10275" y="19979"/>
                  </a:lnTo>
                  <a:cubicBezTo>
                    <a:pt x="12275" y="18336"/>
                    <a:pt x="14300" y="16705"/>
                    <a:pt x="16324" y="15086"/>
                  </a:cubicBezTo>
                  <a:lnTo>
                    <a:pt x="16347" y="15086"/>
                  </a:lnTo>
                  <a:cubicBezTo>
                    <a:pt x="16395" y="12871"/>
                    <a:pt x="16466" y="10669"/>
                    <a:pt x="16574" y="8466"/>
                  </a:cubicBezTo>
                  <a:lnTo>
                    <a:pt x="16562" y="8466"/>
                  </a:lnTo>
                  <a:cubicBezTo>
                    <a:pt x="16324" y="8395"/>
                    <a:pt x="16109" y="8311"/>
                    <a:pt x="15907" y="8204"/>
                  </a:cubicBezTo>
                  <a:cubicBezTo>
                    <a:pt x="15252" y="7859"/>
                    <a:pt x="14716" y="7299"/>
                    <a:pt x="14430" y="6621"/>
                  </a:cubicBezTo>
                  <a:cubicBezTo>
                    <a:pt x="14216" y="6144"/>
                    <a:pt x="14133" y="5585"/>
                    <a:pt x="14371" y="5120"/>
                  </a:cubicBezTo>
                  <a:cubicBezTo>
                    <a:pt x="14608" y="4656"/>
                    <a:pt x="15139" y="4398"/>
                    <a:pt x="15662" y="4398"/>
                  </a:cubicBezTo>
                  <a:cubicBezTo>
                    <a:pt x="15716" y="4398"/>
                    <a:pt x="15770" y="4401"/>
                    <a:pt x="15824" y="4406"/>
                  </a:cubicBezTo>
                  <a:cubicBezTo>
                    <a:pt x="16395" y="4478"/>
                    <a:pt x="16907" y="4823"/>
                    <a:pt x="17276" y="5251"/>
                  </a:cubicBezTo>
                  <a:lnTo>
                    <a:pt x="17371" y="5204"/>
                  </a:lnTo>
                  <a:cubicBezTo>
                    <a:pt x="17645" y="3894"/>
                    <a:pt x="17776" y="2549"/>
                    <a:pt x="17752" y="1215"/>
                  </a:cubicBezTo>
                  <a:lnTo>
                    <a:pt x="17752" y="1215"/>
                  </a:lnTo>
                  <a:cubicBezTo>
                    <a:pt x="16621" y="1263"/>
                    <a:pt x="15478" y="1310"/>
                    <a:pt x="14335" y="1334"/>
                  </a:cubicBezTo>
                  <a:lnTo>
                    <a:pt x="14240" y="1180"/>
                  </a:lnTo>
                  <a:cubicBezTo>
                    <a:pt x="14776" y="834"/>
                    <a:pt x="15323" y="525"/>
                    <a:pt x="15883" y="239"/>
                  </a:cubicBezTo>
                  <a:lnTo>
                    <a:pt x="15871" y="227"/>
                  </a:lnTo>
                  <a:cubicBezTo>
                    <a:pt x="14026" y="120"/>
                    <a:pt x="12168" y="48"/>
                    <a:pt x="10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3394750" y="3292500"/>
              <a:ext cx="942125" cy="123550"/>
            </a:xfrm>
            <a:custGeom>
              <a:avLst/>
              <a:gdLst/>
              <a:ahLst/>
              <a:cxnLst/>
              <a:rect l="l" t="t" r="r" b="b"/>
              <a:pathLst>
                <a:path w="37685" h="4942" extrusionOk="0">
                  <a:moveTo>
                    <a:pt x="1" y="0"/>
                  </a:moveTo>
                  <a:lnTo>
                    <a:pt x="1418" y="4942"/>
                  </a:lnTo>
                  <a:lnTo>
                    <a:pt x="36362" y="4942"/>
                  </a:lnTo>
                  <a:lnTo>
                    <a:pt x="376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3463525" y="3416025"/>
              <a:ext cx="814100" cy="905500"/>
            </a:xfrm>
            <a:custGeom>
              <a:avLst/>
              <a:gdLst/>
              <a:ahLst/>
              <a:cxnLst/>
              <a:rect l="l" t="t" r="r" b="b"/>
              <a:pathLst>
                <a:path w="32564" h="36220" extrusionOk="0">
                  <a:moveTo>
                    <a:pt x="0" y="1"/>
                  </a:moveTo>
                  <a:lnTo>
                    <a:pt x="4370" y="36219"/>
                  </a:lnTo>
                  <a:lnTo>
                    <a:pt x="27813" y="36219"/>
                  </a:lnTo>
                  <a:lnTo>
                    <a:pt x="325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4998525" y="4106300"/>
              <a:ext cx="378350" cy="244675"/>
            </a:xfrm>
            <a:custGeom>
              <a:avLst/>
              <a:gdLst/>
              <a:ahLst/>
              <a:cxnLst/>
              <a:rect l="l" t="t" r="r" b="b"/>
              <a:pathLst>
                <a:path w="15134" h="9787" extrusionOk="0">
                  <a:moveTo>
                    <a:pt x="14276" y="0"/>
                  </a:moveTo>
                  <a:lnTo>
                    <a:pt x="7216" y="1834"/>
                  </a:lnTo>
                  <a:cubicBezTo>
                    <a:pt x="4394" y="4024"/>
                    <a:pt x="1489" y="6358"/>
                    <a:pt x="1" y="9608"/>
                  </a:cubicBezTo>
                  <a:lnTo>
                    <a:pt x="370" y="9787"/>
                  </a:lnTo>
                  <a:cubicBezTo>
                    <a:pt x="5287" y="7430"/>
                    <a:pt x="10216" y="5072"/>
                    <a:pt x="15134" y="2727"/>
                  </a:cubicBezTo>
                  <a:cubicBezTo>
                    <a:pt x="14895" y="1810"/>
                    <a:pt x="14610" y="905"/>
                    <a:pt x="14288" y="12"/>
                  </a:cubicBezTo>
                  <a:lnTo>
                    <a:pt x="14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4280875" y="4232200"/>
              <a:ext cx="432825" cy="110750"/>
            </a:xfrm>
            <a:custGeom>
              <a:avLst/>
              <a:gdLst/>
              <a:ahLst/>
              <a:cxnLst/>
              <a:rect l="l" t="t" r="r" b="b"/>
              <a:pathLst>
                <a:path w="17313" h="4430" extrusionOk="0">
                  <a:moveTo>
                    <a:pt x="9871" y="0"/>
                  </a:moveTo>
                  <a:lnTo>
                    <a:pt x="9871" y="12"/>
                  </a:lnTo>
                  <a:cubicBezTo>
                    <a:pt x="6251" y="512"/>
                    <a:pt x="2787" y="2060"/>
                    <a:pt x="1" y="4430"/>
                  </a:cubicBezTo>
                  <a:cubicBezTo>
                    <a:pt x="5775" y="4275"/>
                    <a:pt x="11550" y="4132"/>
                    <a:pt x="17312" y="3977"/>
                  </a:cubicBezTo>
                  <a:cubicBezTo>
                    <a:pt x="17253" y="2655"/>
                    <a:pt x="17158" y="1322"/>
                    <a:pt x="17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3910300" y="1464575"/>
              <a:ext cx="358100" cy="354850"/>
            </a:xfrm>
            <a:custGeom>
              <a:avLst/>
              <a:gdLst/>
              <a:ahLst/>
              <a:cxnLst/>
              <a:rect l="l" t="t" r="r" b="b"/>
              <a:pathLst>
                <a:path w="14324" h="14194" extrusionOk="0">
                  <a:moveTo>
                    <a:pt x="11724" y="1"/>
                  </a:moveTo>
                  <a:cubicBezTo>
                    <a:pt x="10776" y="1"/>
                    <a:pt x="9840" y="387"/>
                    <a:pt x="9133" y="1001"/>
                  </a:cubicBezTo>
                  <a:cubicBezTo>
                    <a:pt x="8311" y="1716"/>
                    <a:pt x="7775" y="2728"/>
                    <a:pt x="7561" y="3788"/>
                  </a:cubicBezTo>
                  <a:lnTo>
                    <a:pt x="7478" y="3883"/>
                  </a:lnTo>
                  <a:cubicBezTo>
                    <a:pt x="6477" y="3073"/>
                    <a:pt x="5406" y="2311"/>
                    <a:pt x="4168" y="2037"/>
                  </a:cubicBezTo>
                  <a:cubicBezTo>
                    <a:pt x="3895" y="1977"/>
                    <a:pt x="3611" y="1946"/>
                    <a:pt x="3327" y="1946"/>
                  </a:cubicBezTo>
                  <a:cubicBezTo>
                    <a:pt x="2272" y="1946"/>
                    <a:pt x="1209" y="2368"/>
                    <a:pt x="655" y="3240"/>
                  </a:cubicBezTo>
                  <a:cubicBezTo>
                    <a:pt x="0" y="4288"/>
                    <a:pt x="215" y="5657"/>
                    <a:pt x="762" y="6764"/>
                  </a:cubicBezTo>
                  <a:cubicBezTo>
                    <a:pt x="1429" y="8121"/>
                    <a:pt x="2525" y="9217"/>
                    <a:pt x="3679" y="10181"/>
                  </a:cubicBezTo>
                  <a:cubicBezTo>
                    <a:pt x="5537" y="11729"/>
                    <a:pt x="7585" y="13039"/>
                    <a:pt x="9728" y="14194"/>
                  </a:cubicBezTo>
                  <a:cubicBezTo>
                    <a:pt x="11264" y="10896"/>
                    <a:pt x="13514" y="7848"/>
                    <a:pt x="14121" y="4276"/>
                  </a:cubicBezTo>
                  <a:cubicBezTo>
                    <a:pt x="14276" y="3395"/>
                    <a:pt x="14324" y="2478"/>
                    <a:pt x="14062" y="1632"/>
                  </a:cubicBezTo>
                  <a:cubicBezTo>
                    <a:pt x="13931" y="1216"/>
                    <a:pt x="13716" y="799"/>
                    <a:pt x="13383" y="525"/>
                  </a:cubicBezTo>
                  <a:cubicBezTo>
                    <a:pt x="13038" y="216"/>
                    <a:pt x="12585" y="73"/>
                    <a:pt x="12133" y="25"/>
                  </a:cubicBezTo>
                  <a:cubicBezTo>
                    <a:pt x="11997" y="9"/>
                    <a:pt x="11860" y="1"/>
                    <a:pt x="1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4680625" y="1385725"/>
              <a:ext cx="127125" cy="183375"/>
            </a:xfrm>
            <a:custGeom>
              <a:avLst/>
              <a:gdLst/>
              <a:ahLst/>
              <a:cxnLst/>
              <a:rect l="l" t="t" r="r" b="b"/>
              <a:pathLst>
                <a:path w="5085" h="7335" extrusionOk="0">
                  <a:moveTo>
                    <a:pt x="5037" y="0"/>
                  </a:moveTo>
                  <a:cubicBezTo>
                    <a:pt x="5037" y="0"/>
                    <a:pt x="2180" y="905"/>
                    <a:pt x="679" y="1346"/>
                  </a:cubicBezTo>
                  <a:lnTo>
                    <a:pt x="679" y="1357"/>
                  </a:lnTo>
                  <a:cubicBezTo>
                    <a:pt x="525" y="2596"/>
                    <a:pt x="358" y="3834"/>
                    <a:pt x="191" y="5072"/>
                  </a:cubicBezTo>
                  <a:cubicBezTo>
                    <a:pt x="120" y="5525"/>
                    <a:pt x="60" y="5977"/>
                    <a:pt x="1" y="6430"/>
                  </a:cubicBezTo>
                  <a:cubicBezTo>
                    <a:pt x="263" y="6727"/>
                    <a:pt x="513" y="7037"/>
                    <a:pt x="775" y="7334"/>
                  </a:cubicBezTo>
                  <a:cubicBezTo>
                    <a:pt x="2251" y="4929"/>
                    <a:pt x="3692" y="2489"/>
                    <a:pt x="5085" y="24"/>
                  </a:cubicBezTo>
                  <a:lnTo>
                    <a:pt x="5037" y="0"/>
                  </a:lnTo>
                  <a:close/>
                </a:path>
              </a:pathLst>
            </a:custGeom>
            <a:solidFill>
              <a:srgbClr val="ED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4515725" y="1069100"/>
              <a:ext cx="401275" cy="586325"/>
            </a:xfrm>
            <a:custGeom>
              <a:avLst/>
              <a:gdLst/>
              <a:ahLst/>
              <a:cxnLst/>
              <a:rect l="l" t="t" r="r" b="b"/>
              <a:pathLst>
                <a:path w="16051" h="23453" extrusionOk="0">
                  <a:moveTo>
                    <a:pt x="10569" y="0"/>
                  </a:moveTo>
                  <a:cubicBezTo>
                    <a:pt x="10460" y="0"/>
                    <a:pt x="10347" y="15"/>
                    <a:pt x="10240" y="33"/>
                  </a:cubicBezTo>
                  <a:cubicBezTo>
                    <a:pt x="7442" y="473"/>
                    <a:pt x="4632" y="926"/>
                    <a:pt x="1822" y="1366"/>
                  </a:cubicBezTo>
                  <a:cubicBezTo>
                    <a:pt x="1215" y="1461"/>
                    <a:pt x="608" y="1557"/>
                    <a:pt x="1" y="1604"/>
                  </a:cubicBezTo>
                  <a:lnTo>
                    <a:pt x="1" y="1664"/>
                  </a:lnTo>
                  <a:cubicBezTo>
                    <a:pt x="346" y="4962"/>
                    <a:pt x="691" y="8248"/>
                    <a:pt x="1275" y="11510"/>
                  </a:cubicBezTo>
                  <a:cubicBezTo>
                    <a:pt x="1418" y="12248"/>
                    <a:pt x="1560" y="13010"/>
                    <a:pt x="1953" y="13653"/>
                  </a:cubicBezTo>
                  <a:cubicBezTo>
                    <a:pt x="2108" y="13915"/>
                    <a:pt x="2322" y="14165"/>
                    <a:pt x="2584" y="14296"/>
                  </a:cubicBezTo>
                  <a:cubicBezTo>
                    <a:pt x="2894" y="14451"/>
                    <a:pt x="3239" y="14463"/>
                    <a:pt x="3585" y="14463"/>
                  </a:cubicBezTo>
                  <a:cubicBezTo>
                    <a:pt x="4811" y="14451"/>
                    <a:pt x="6037" y="14308"/>
                    <a:pt x="7228" y="14034"/>
                  </a:cubicBezTo>
                  <a:cubicBezTo>
                    <a:pt x="7252" y="14022"/>
                    <a:pt x="7264" y="14022"/>
                    <a:pt x="7275" y="14011"/>
                  </a:cubicBezTo>
                  <a:cubicBezTo>
                    <a:pt x="8776" y="13570"/>
                    <a:pt x="11633" y="12665"/>
                    <a:pt x="11633" y="12665"/>
                  </a:cubicBezTo>
                  <a:lnTo>
                    <a:pt x="11681" y="12689"/>
                  </a:lnTo>
                  <a:cubicBezTo>
                    <a:pt x="10288" y="15154"/>
                    <a:pt x="8847" y="17594"/>
                    <a:pt x="7371" y="19999"/>
                  </a:cubicBezTo>
                  <a:cubicBezTo>
                    <a:pt x="8073" y="20845"/>
                    <a:pt x="8776" y="21678"/>
                    <a:pt x="9478" y="22512"/>
                  </a:cubicBezTo>
                  <a:cubicBezTo>
                    <a:pt x="9776" y="22857"/>
                    <a:pt x="10073" y="23214"/>
                    <a:pt x="10443" y="23452"/>
                  </a:cubicBezTo>
                  <a:cubicBezTo>
                    <a:pt x="12395" y="22071"/>
                    <a:pt x="14264" y="20583"/>
                    <a:pt x="16050" y="19011"/>
                  </a:cubicBezTo>
                  <a:lnTo>
                    <a:pt x="16027" y="18987"/>
                  </a:lnTo>
                  <a:cubicBezTo>
                    <a:pt x="15943" y="18654"/>
                    <a:pt x="15848" y="18321"/>
                    <a:pt x="15753" y="17987"/>
                  </a:cubicBezTo>
                  <a:cubicBezTo>
                    <a:pt x="14848" y="14689"/>
                    <a:pt x="14014" y="11367"/>
                    <a:pt x="13252" y="8034"/>
                  </a:cubicBezTo>
                  <a:cubicBezTo>
                    <a:pt x="13633" y="7569"/>
                    <a:pt x="13991" y="7093"/>
                    <a:pt x="14217" y="6533"/>
                  </a:cubicBezTo>
                  <a:cubicBezTo>
                    <a:pt x="14479" y="5902"/>
                    <a:pt x="14514" y="5129"/>
                    <a:pt x="14157" y="4533"/>
                  </a:cubicBezTo>
                  <a:cubicBezTo>
                    <a:pt x="14014" y="4307"/>
                    <a:pt x="13800" y="4105"/>
                    <a:pt x="13550" y="4033"/>
                  </a:cubicBezTo>
                  <a:cubicBezTo>
                    <a:pt x="13473" y="4010"/>
                    <a:pt x="13396" y="3997"/>
                    <a:pt x="13319" y="3997"/>
                  </a:cubicBezTo>
                  <a:cubicBezTo>
                    <a:pt x="13277" y="3997"/>
                    <a:pt x="13235" y="4001"/>
                    <a:pt x="13193" y="4009"/>
                  </a:cubicBezTo>
                  <a:cubicBezTo>
                    <a:pt x="12967" y="4057"/>
                    <a:pt x="12776" y="4224"/>
                    <a:pt x="12621" y="4390"/>
                  </a:cubicBezTo>
                  <a:cubicBezTo>
                    <a:pt x="12205" y="4795"/>
                    <a:pt x="11859" y="5271"/>
                    <a:pt x="11586" y="5783"/>
                  </a:cubicBezTo>
                  <a:lnTo>
                    <a:pt x="11514" y="5748"/>
                  </a:lnTo>
                  <a:cubicBezTo>
                    <a:pt x="11419" y="4045"/>
                    <a:pt x="11300" y="2331"/>
                    <a:pt x="11169" y="628"/>
                  </a:cubicBezTo>
                  <a:cubicBezTo>
                    <a:pt x="11145" y="473"/>
                    <a:pt x="11133" y="307"/>
                    <a:pt x="11038" y="176"/>
                  </a:cubicBezTo>
                  <a:cubicBezTo>
                    <a:pt x="10926" y="41"/>
                    <a:pt x="10753" y="0"/>
                    <a:pt x="1056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4397550" y="988325"/>
              <a:ext cx="457525" cy="225375"/>
            </a:xfrm>
            <a:custGeom>
              <a:avLst/>
              <a:gdLst/>
              <a:ahLst/>
              <a:cxnLst/>
              <a:rect l="l" t="t" r="r" b="b"/>
              <a:pathLst>
                <a:path w="18301" h="9015" extrusionOk="0">
                  <a:moveTo>
                    <a:pt x="16256" y="0"/>
                  </a:moveTo>
                  <a:cubicBezTo>
                    <a:pt x="16049" y="0"/>
                    <a:pt x="15834" y="72"/>
                    <a:pt x="15634" y="144"/>
                  </a:cubicBezTo>
                  <a:cubicBezTo>
                    <a:pt x="12231" y="1376"/>
                    <a:pt x="8621" y="2010"/>
                    <a:pt x="5002" y="2010"/>
                  </a:cubicBezTo>
                  <a:cubicBezTo>
                    <a:pt x="4633" y="2010"/>
                    <a:pt x="4264" y="2003"/>
                    <a:pt x="3894" y="1990"/>
                  </a:cubicBezTo>
                  <a:cubicBezTo>
                    <a:pt x="3063" y="1959"/>
                    <a:pt x="2232" y="1902"/>
                    <a:pt x="1401" y="1902"/>
                  </a:cubicBezTo>
                  <a:cubicBezTo>
                    <a:pt x="1267" y="1902"/>
                    <a:pt x="1134" y="1903"/>
                    <a:pt x="1001" y="1906"/>
                  </a:cubicBezTo>
                  <a:cubicBezTo>
                    <a:pt x="763" y="1906"/>
                    <a:pt x="501" y="1930"/>
                    <a:pt x="311" y="2073"/>
                  </a:cubicBezTo>
                  <a:cubicBezTo>
                    <a:pt x="84" y="2240"/>
                    <a:pt x="1" y="2573"/>
                    <a:pt x="60" y="2859"/>
                  </a:cubicBezTo>
                  <a:cubicBezTo>
                    <a:pt x="108" y="3145"/>
                    <a:pt x="299" y="3395"/>
                    <a:pt x="489" y="3597"/>
                  </a:cubicBezTo>
                  <a:cubicBezTo>
                    <a:pt x="1227" y="4383"/>
                    <a:pt x="2299" y="4752"/>
                    <a:pt x="3370" y="4847"/>
                  </a:cubicBezTo>
                  <a:cubicBezTo>
                    <a:pt x="3560" y="4862"/>
                    <a:pt x="3749" y="4869"/>
                    <a:pt x="3939" y="4869"/>
                  </a:cubicBezTo>
                  <a:cubicBezTo>
                    <a:pt x="4202" y="4869"/>
                    <a:pt x="4465" y="4856"/>
                    <a:pt x="4728" y="4835"/>
                  </a:cubicBezTo>
                  <a:cubicBezTo>
                    <a:pt x="5335" y="4788"/>
                    <a:pt x="5942" y="4692"/>
                    <a:pt x="6549" y="4597"/>
                  </a:cubicBezTo>
                  <a:cubicBezTo>
                    <a:pt x="9359" y="4157"/>
                    <a:pt x="12169" y="3704"/>
                    <a:pt x="14967" y="3264"/>
                  </a:cubicBezTo>
                  <a:cubicBezTo>
                    <a:pt x="15074" y="3246"/>
                    <a:pt x="15187" y="3231"/>
                    <a:pt x="15296" y="3231"/>
                  </a:cubicBezTo>
                  <a:cubicBezTo>
                    <a:pt x="15480" y="3231"/>
                    <a:pt x="15653" y="3272"/>
                    <a:pt x="15765" y="3407"/>
                  </a:cubicBezTo>
                  <a:cubicBezTo>
                    <a:pt x="15860" y="3538"/>
                    <a:pt x="15872" y="3704"/>
                    <a:pt x="15896" y="3859"/>
                  </a:cubicBezTo>
                  <a:cubicBezTo>
                    <a:pt x="16027" y="5562"/>
                    <a:pt x="16146" y="7276"/>
                    <a:pt x="16241" y="8979"/>
                  </a:cubicBezTo>
                  <a:lnTo>
                    <a:pt x="16313" y="9014"/>
                  </a:lnTo>
                  <a:cubicBezTo>
                    <a:pt x="16586" y="8502"/>
                    <a:pt x="16932" y="8026"/>
                    <a:pt x="17348" y="7621"/>
                  </a:cubicBezTo>
                  <a:cubicBezTo>
                    <a:pt x="17503" y="7455"/>
                    <a:pt x="17694" y="7288"/>
                    <a:pt x="17920" y="7240"/>
                  </a:cubicBezTo>
                  <a:cubicBezTo>
                    <a:pt x="17962" y="7232"/>
                    <a:pt x="18004" y="7228"/>
                    <a:pt x="18046" y="7228"/>
                  </a:cubicBezTo>
                  <a:cubicBezTo>
                    <a:pt x="18123" y="7228"/>
                    <a:pt x="18200" y="7241"/>
                    <a:pt x="18277" y="7264"/>
                  </a:cubicBezTo>
                  <a:lnTo>
                    <a:pt x="18301" y="7181"/>
                  </a:lnTo>
                  <a:cubicBezTo>
                    <a:pt x="17884" y="5121"/>
                    <a:pt x="17479" y="3061"/>
                    <a:pt x="17063" y="990"/>
                  </a:cubicBezTo>
                  <a:cubicBezTo>
                    <a:pt x="16991" y="632"/>
                    <a:pt x="16884" y="216"/>
                    <a:pt x="16551" y="61"/>
                  </a:cubicBezTo>
                  <a:cubicBezTo>
                    <a:pt x="16457" y="18"/>
                    <a:pt x="16357" y="0"/>
                    <a:pt x="16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4231775" y="1512225"/>
              <a:ext cx="953400" cy="989825"/>
            </a:xfrm>
            <a:custGeom>
              <a:avLst/>
              <a:gdLst/>
              <a:ahLst/>
              <a:cxnLst/>
              <a:rect l="l" t="t" r="r" b="b"/>
              <a:pathLst>
                <a:path w="38136" h="39593" extrusionOk="0">
                  <a:moveTo>
                    <a:pt x="18133" y="0"/>
                  </a:moveTo>
                  <a:lnTo>
                    <a:pt x="18133" y="0"/>
                  </a:lnTo>
                  <a:cubicBezTo>
                    <a:pt x="16574" y="298"/>
                    <a:pt x="15014" y="643"/>
                    <a:pt x="13454" y="1036"/>
                  </a:cubicBezTo>
                  <a:cubicBezTo>
                    <a:pt x="11728" y="1524"/>
                    <a:pt x="10049" y="2274"/>
                    <a:pt x="8680" y="3453"/>
                  </a:cubicBezTo>
                  <a:cubicBezTo>
                    <a:pt x="7323" y="4632"/>
                    <a:pt x="6584" y="6061"/>
                    <a:pt x="6037" y="7620"/>
                  </a:cubicBezTo>
                  <a:cubicBezTo>
                    <a:pt x="5691" y="9013"/>
                    <a:pt x="5346" y="10394"/>
                    <a:pt x="5025" y="11787"/>
                  </a:cubicBezTo>
                  <a:lnTo>
                    <a:pt x="5013" y="11787"/>
                  </a:lnTo>
                  <a:lnTo>
                    <a:pt x="5001" y="11883"/>
                  </a:lnTo>
                  <a:cubicBezTo>
                    <a:pt x="4941" y="12097"/>
                    <a:pt x="4894" y="12311"/>
                    <a:pt x="4846" y="12538"/>
                  </a:cubicBezTo>
                  <a:lnTo>
                    <a:pt x="4858" y="12538"/>
                  </a:lnTo>
                  <a:lnTo>
                    <a:pt x="2941" y="21622"/>
                  </a:lnTo>
                  <a:lnTo>
                    <a:pt x="0" y="23039"/>
                  </a:lnTo>
                  <a:cubicBezTo>
                    <a:pt x="0" y="23039"/>
                    <a:pt x="381" y="24087"/>
                    <a:pt x="2608" y="26480"/>
                  </a:cubicBezTo>
                  <a:cubicBezTo>
                    <a:pt x="2608" y="26480"/>
                    <a:pt x="3108" y="27158"/>
                    <a:pt x="3513" y="28075"/>
                  </a:cubicBezTo>
                  <a:lnTo>
                    <a:pt x="10216" y="23801"/>
                  </a:lnTo>
                  <a:cubicBezTo>
                    <a:pt x="10216" y="23801"/>
                    <a:pt x="10728" y="31516"/>
                    <a:pt x="10418" y="37624"/>
                  </a:cubicBezTo>
                  <a:cubicBezTo>
                    <a:pt x="10418" y="37624"/>
                    <a:pt x="15476" y="39593"/>
                    <a:pt x="22762" y="39593"/>
                  </a:cubicBezTo>
                  <a:cubicBezTo>
                    <a:pt x="26463" y="39593"/>
                    <a:pt x="30739" y="39085"/>
                    <a:pt x="35219" y="37553"/>
                  </a:cubicBezTo>
                  <a:lnTo>
                    <a:pt x="34088" y="18431"/>
                  </a:lnTo>
                  <a:lnTo>
                    <a:pt x="36409" y="12538"/>
                  </a:lnTo>
                  <a:cubicBezTo>
                    <a:pt x="36564" y="12133"/>
                    <a:pt x="36719" y="11728"/>
                    <a:pt x="36874" y="11335"/>
                  </a:cubicBezTo>
                  <a:cubicBezTo>
                    <a:pt x="36874" y="11335"/>
                    <a:pt x="36874" y="11323"/>
                    <a:pt x="36886" y="11323"/>
                  </a:cubicBezTo>
                  <a:cubicBezTo>
                    <a:pt x="37005" y="11002"/>
                    <a:pt x="37136" y="10668"/>
                    <a:pt x="37267" y="10347"/>
                  </a:cubicBezTo>
                  <a:cubicBezTo>
                    <a:pt x="37374" y="10073"/>
                    <a:pt x="37481" y="9799"/>
                    <a:pt x="37576" y="9537"/>
                  </a:cubicBezTo>
                  <a:cubicBezTo>
                    <a:pt x="37576" y="9525"/>
                    <a:pt x="37588" y="9525"/>
                    <a:pt x="37588" y="9525"/>
                  </a:cubicBezTo>
                  <a:cubicBezTo>
                    <a:pt x="38136" y="7108"/>
                    <a:pt x="37422" y="4346"/>
                    <a:pt x="35755" y="2536"/>
                  </a:cubicBezTo>
                  <a:cubicBezTo>
                    <a:pt x="35421" y="2167"/>
                    <a:pt x="34695" y="1679"/>
                    <a:pt x="34088" y="1453"/>
                  </a:cubicBezTo>
                  <a:cubicBezTo>
                    <a:pt x="31790" y="917"/>
                    <a:pt x="29456" y="512"/>
                    <a:pt x="27111" y="250"/>
                  </a:cubicBezTo>
                  <a:lnTo>
                    <a:pt x="27111" y="250"/>
                  </a:lnTo>
                  <a:cubicBezTo>
                    <a:pt x="27206" y="584"/>
                    <a:pt x="27301" y="917"/>
                    <a:pt x="27385" y="1250"/>
                  </a:cubicBezTo>
                  <a:lnTo>
                    <a:pt x="27408" y="1274"/>
                  </a:lnTo>
                  <a:cubicBezTo>
                    <a:pt x="25622" y="2846"/>
                    <a:pt x="23753" y="4334"/>
                    <a:pt x="21801" y="5703"/>
                  </a:cubicBezTo>
                  <a:cubicBezTo>
                    <a:pt x="21431" y="5477"/>
                    <a:pt x="21134" y="5120"/>
                    <a:pt x="20836" y="4775"/>
                  </a:cubicBezTo>
                  <a:cubicBezTo>
                    <a:pt x="20134" y="3941"/>
                    <a:pt x="19431" y="3108"/>
                    <a:pt x="18729" y="2263"/>
                  </a:cubicBezTo>
                  <a:cubicBezTo>
                    <a:pt x="18467" y="1965"/>
                    <a:pt x="18217" y="1655"/>
                    <a:pt x="17955" y="1358"/>
                  </a:cubicBezTo>
                  <a:cubicBezTo>
                    <a:pt x="18014" y="905"/>
                    <a:pt x="18074" y="453"/>
                    <a:pt x="18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4487150" y="2449825"/>
              <a:ext cx="889725" cy="1782400"/>
            </a:xfrm>
            <a:custGeom>
              <a:avLst/>
              <a:gdLst/>
              <a:ahLst/>
              <a:cxnLst/>
              <a:rect l="l" t="t" r="r" b="b"/>
              <a:pathLst>
                <a:path w="35589" h="71296" extrusionOk="0">
                  <a:moveTo>
                    <a:pt x="215" y="1"/>
                  </a:moveTo>
                  <a:cubicBezTo>
                    <a:pt x="203" y="144"/>
                    <a:pt x="203" y="287"/>
                    <a:pt x="191" y="430"/>
                  </a:cubicBezTo>
                  <a:lnTo>
                    <a:pt x="167" y="6645"/>
                  </a:lnTo>
                  <a:lnTo>
                    <a:pt x="1" y="71295"/>
                  </a:lnTo>
                  <a:lnTo>
                    <a:pt x="9526" y="71295"/>
                  </a:lnTo>
                  <a:lnTo>
                    <a:pt x="10585" y="23194"/>
                  </a:lnTo>
                  <a:lnTo>
                    <a:pt x="11657" y="33136"/>
                  </a:lnTo>
                  <a:lnTo>
                    <a:pt x="25206" y="68736"/>
                  </a:lnTo>
                  <a:lnTo>
                    <a:pt x="27671" y="68093"/>
                  </a:lnTo>
                  <a:lnTo>
                    <a:pt x="34731" y="66259"/>
                  </a:lnTo>
                  <a:lnTo>
                    <a:pt x="35589" y="66033"/>
                  </a:lnTo>
                  <a:lnTo>
                    <a:pt x="23873" y="30433"/>
                  </a:lnTo>
                  <a:lnTo>
                    <a:pt x="25206" y="13"/>
                  </a:lnTo>
                  <a:lnTo>
                    <a:pt x="25206" y="13"/>
                  </a:lnTo>
                  <a:cubicBezTo>
                    <a:pt x="25135" y="25"/>
                    <a:pt x="25075" y="49"/>
                    <a:pt x="25004" y="60"/>
                  </a:cubicBezTo>
                  <a:cubicBezTo>
                    <a:pt x="21020" y="1241"/>
                    <a:pt x="16867" y="1830"/>
                    <a:pt x="12714" y="1830"/>
                  </a:cubicBezTo>
                  <a:cubicBezTo>
                    <a:pt x="8488" y="1830"/>
                    <a:pt x="4262" y="1220"/>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4037100" y="1853125"/>
              <a:ext cx="323875" cy="134775"/>
            </a:xfrm>
            <a:custGeom>
              <a:avLst/>
              <a:gdLst/>
              <a:ahLst/>
              <a:cxnLst/>
              <a:rect l="l" t="t" r="r" b="b"/>
              <a:pathLst>
                <a:path w="12955" h="5391" extrusionOk="0">
                  <a:moveTo>
                    <a:pt x="9798" y="1"/>
                  </a:moveTo>
                  <a:cubicBezTo>
                    <a:pt x="9640" y="1"/>
                    <a:pt x="9485" y="32"/>
                    <a:pt x="9335" y="56"/>
                  </a:cubicBezTo>
                  <a:cubicBezTo>
                    <a:pt x="6227" y="711"/>
                    <a:pt x="3108" y="1354"/>
                    <a:pt x="0" y="1997"/>
                  </a:cubicBezTo>
                  <a:lnTo>
                    <a:pt x="0" y="2021"/>
                  </a:lnTo>
                  <a:cubicBezTo>
                    <a:pt x="477" y="3164"/>
                    <a:pt x="1548" y="3997"/>
                    <a:pt x="2715" y="4367"/>
                  </a:cubicBezTo>
                  <a:cubicBezTo>
                    <a:pt x="3345" y="4570"/>
                    <a:pt x="4003" y="4655"/>
                    <a:pt x="4664" y="4655"/>
                  </a:cubicBezTo>
                  <a:cubicBezTo>
                    <a:pt x="5239" y="4655"/>
                    <a:pt x="5817" y="4591"/>
                    <a:pt x="6382" y="4486"/>
                  </a:cubicBezTo>
                  <a:cubicBezTo>
                    <a:pt x="7466" y="4283"/>
                    <a:pt x="8549" y="3914"/>
                    <a:pt x="9490" y="3331"/>
                  </a:cubicBezTo>
                  <a:lnTo>
                    <a:pt x="9502" y="3366"/>
                  </a:lnTo>
                  <a:cubicBezTo>
                    <a:pt x="10121" y="3962"/>
                    <a:pt x="10740" y="4557"/>
                    <a:pt x="11347" y="5152"/>
                  </a:cubicBezTo>
                  <a:cubicBezTo>
                    <a:pt x="11430" y="5236"/>
                    <a:pt x="11514" y="5319"/>
                    <a:pt x="11597" y="5390"/>
                  </a:cubicBezTo>
                  <a:cubicBezTo>
                    <a:pt x="12062" y="4200"/>
                    <a:pt x="12514" y="3009"/>
                    <a:pt x="12954" y="1807"/>
                  </a:cubicBezTo>
                  <a:lnTo>
                    <a:pt x="12800" y="1747"/>
                  </a:lnTo>
                  <a:cubicBezTo>
                    <a:pt x="12597" y="1616"/>
                    <a:pt x="12383" y="1485"/>
                    <a:pt x="12181" y="1342"/>
                  </a:cubicBezTo>
                  <a:cubicBezTo>
                    <a:pt x="11645" y="997"/>
                    <a:pt x="11109" y="640"/>
                    <a:pt x="10561" y="295"/>
                  </a:cubicBezTo>
                  <a:cubicBezTo>
                    <a:pt x="10383" y="176"/>
                    <a:pt x="10204" y="56"/>
                    <a:pt x="10002" y="21"/>
                  </a:cubicBezTo>
                  <a:cubicBezTo>
                    <a:pt x="9934" y="6"/>
                    <a:pt x="9866" y="1"/>
                    <a:pt x="979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52;p39"/>
          <p:cNvSpPr txBox="1">
            <a:spLocks noGrp="1"/>
          </p:cNvSpPr>
          <p:nvPr>
            <p:ph type="title" idx="2"/>
          </p:nvPr>
        </p:nvSpPr>
        <p:spPr>
          <a:xfrm>
            <a:off x="3348686" y="2824459"/>
            <a:ext cx="2706900" cy="47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1400" dirty="0"/>
              <a:t>SALUD CARDIOVASCULAR</a:t>
            </a:r>
          </a:p>
        </p:txBody>
      </p:sp>
      <p:sp>
        <p:nvSpPr>
          <p:cNvPr id="70" name="Google Shape;653;p39"/>
          <p:cNvSpPr txBox="1">
            <a:spLocks noGrp="1"/>
          </p:cNvSpPr>
          <p:nvPr>
            <p:ph type="subTitle" idx="1"/>
          </p:nvPr>
        </p:nvSpPr>
        <p:spPr>
          <a:xfrm>
            <a:off x="3419872" y="3278816"/>
            <a:ext cx="5328592" cy="1469001"/>
          </a:xfrm>
          <a:prstGeom prst="rect">
            <a:avLst/>
          </a:prstGeom>
        </p:spPr>
        <p:txBody>
          <a:bodyPr spcFirstLastPara="1" wrap="square" lIns="91425" tIns="91425" rIns="91425" bIns="91425" anchor="t" anchorCtr="0">
            <a:noAutofit/>
          </a:bodyPr>
          <a:lstStyle/>
          <a:p>
            <a:pPr marL="0" lvl="0" indent="0"/>
            <a:r>
              <a:rPr lang="es-ES" sz="1100" dirty="0"/>
              <a:t>El contacto con la naturaleza se ha asociado con la disminución de la presión arterial y la frecuencia cardiaca, lo que puede contribuir a la salud cardiovascular general*</a:t>
            </a:r>
          </a:p>
          <a:p>
            <a:pPr marL="0" lvl="0" indent="0"/>
            <a:endParaRPr lang="es-ES" sz="1100" dirty="0"/>
          </a:p>
          <a:p>
            <a:pPr marL="0" lvl="0" indent="0"/>
            <a:r>
              <a:rPr lang="es-ES" sz="1100" dirty="0"/>
              <a:t>* </a:t>
            </a:r>
            <a:r>
              <a:rPr lang="es-ES" sz="1100" dirty="0" err="1"/>
              <a:t>Liu</a:t>
            </a:r>
            <a:r>
              <a:rPr lang="es-ES" sz="1100" dirty="0"/>
              <a:t>, X. X., </a:t>
            </a:r>
            <a:r>
              <a:rPr lang="es-ES" sz="1100" dirty="0" err="1"/>
              <a:t>Ma</a:t>
            </a:r>
            <a:r>
              <a:rPr lang="es-ES" sz="1100" dirty="0"/>
              <a:t>, X. L., </a:t>
            </a:r>
            <a:r>
              <a:rPr lang="es-ES" sz="1100" dirty="0" err="1"/>
              <a:t>Huang</a:t>
            </a:r>
            <a:r>
              <a:rPr lang="es-ES" sz="1100" dirty="0"/>
              <a:t>, W. Z., </a:t>
            </a:r>
            <a:r>
              <a:rPr lang="es-ES" sz="1100" dirty="0" err="1"/>
              <a:t>Luo</a:t>
            </a:r>
            <a:r>
              <a:rPr lang="es-ES" sz="1100" dirty="0"/>
              <a:t>, Y. N., He, C. J., </a:t>
            </a:r>
            <a:r>
              <a:rPr lang="es-ES" sz="1100" dirty="0" err="1"/>
              <a:t>Zhong</a:t>
            </a:r>
            <a:r>
              <a:rPr lang="es-ES" sz="1100" dirty="0"/>
              <a:t>, X. M., ... &amp; Yang, B. Y. (2022). Green </a:t>
            </a:r>
            <a:r>
              <a:rPr lang="es-ES" sz="1100" dirty="0" err="1"/>
              <a:t>space</a:t>
            </a:r>
            <a:r>
              <a:rPr lang="es-ES" sz="1100" dirty="0"/>
              <a:t> and cardiovascular </a:t>
            </a:r>
            <a:r>
              <a:rPr lang="es-ES" sz="1100" dirty="0" err="1"/>
              <a:t>disease</a:t>
            </a:r>
            <a:r>
              <a:rPr lang="es-ES" sz="1100" dirty="0"/>
              <a:t>: A </a:t>
            </a:r>
            <a:r>
              <a:rPr lang="es-ES" sz="1100" dirty="0" err="1"/>
              <a:t>systematic</a:t>
            </a:r>
            <a:r>
              <a:rPr lang="es-ES" sz="1100" dirty="0"/>
              <a:t> </a:t>
            </a:r>
            <a:r>
              <a:rPr lang="es-ES" sz="1100" dirty="0" err="1"/>
              <a:t>review</a:t>
            </a:r>
            <a:r>
              <a:rPr lang="es-ES" sz="1100" dirty="0"/>
              <a:t> </a:t>
            </a:r>
            <a:r>
              <a:rPr lang="es-ES" sz="1100" dirty="0" err="1"/>
              <a:t>with</a:t>
            </a:r>
            <a:r>
              <a:rPr lang="es-ES" sz="1100" dirty="0"/>
              <a:t> meta-</a:t>
            </a:r>
            <a:r>
              <a:rPr lang="es-ES" sz="1100" dirty="0" err="1"/>
              <a:t>analysis</a:t>
            </a:r>
            <a:r>
              <a:rPr lang="es-ES" sz="1100" dirty="0"/>
              <a:t>. </a:t>
            </a:r>
            <a:r>
              <a:rPr lang="es-ES" sz="1100" i="1" dirty="0" err="1"/>
              <a:t>Environmental</a:t>
            </a:r>
            <a:r>
              <a:rPr lang="es-ES" sz="1100" i="1" dirty="0"/>
              <a:t> </a:t>
            </a:r>
            <a:r>
              <a:rPr lang="es-ES" sz="1100" i="1" dirty="0" err="1"/>
              <a:t>Pollution</a:t>
            </a:r>
            <a:r>
              <a:rPr lang="es-ES" sz="1100" dirty="0"/>
              <a:t>, </a:t>
            </a:r>
            <a:r>
              <a:rPr lang="es-ES" sz="1100" i="1" dirty="0"/>
              <a:t>301</a:t>
            </a:r>
            <a:r>
              <a:rPr lang="es-ES" sz="1100" dirty="0"/>
              <a:t>, 118990.</a:t>
            </a:r>
            <a:endParaRPr sz="1100" dirty="0"/>
          </a:p>
          <a:p>
            <a:pPr marL="0" lvl="0" indent="0" algn="l" rtl="0">
              <a:spcBef>
                <a:spcPts val="1600"/>
              </a:spcBef>
              <a:spcAft>
                <a:spcPts val="1600"/>
              </a:spcAft>
              <a:buNone/>
            </a:pPr>
            <a:endParaRPr dirty="0"/>
          </a:p>
        </p:txBody>
      </p:sp>
      <p:grpSp>
        <p:nvGrpSpPr>
          <p:cNvPr id="71" name="Google Shape;658;p39"/>
          <p:cNvGrpSpPr/>
          <p:nvPr/>
        </p:nvGrpSpPr>
        <p:grpSpPr>
          <a:xfrm flipH="1">
            <a:off x="5252986" y="3063447"/>
            <a:ext cx="446222" cy="74603"/>
            <a:chOff x="6146875" y="1767300"/>
            <a:chExt cx="331025" cy="57475"/>
          </a:xfrm>
        </p:grpSpPr>
        <p:sp>
          <p:nvSpPr>
            <p:cNvPr id="72"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39"/>
          <p:cNvSpPr txBox="1">
            <a:spLocks noGrp="1"/>
          </p:cNvSpPr>
          <p:nvPr>
            <p:ph type="title"/>
          </p:nvPr>
        </p:nvSpPr>
        <p:spPr>
          <a:xfrm>
            <a:off x="494186" y="267494"/>
            <a:ext cx="306238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Beneficio Físicos del CCN</a:t>
            </a:r>
            <a:endParaRPr dirty="0"/>
          </a:p>
          <a:p>
            <a:pPr marL="0" lvl="0" indent="0" algn="l" rtl="0">
              <a:spcBef>
                <a:spcPts val="0"/>
              </a:spcBef>
              <a:spcAft>
                <a:spcPts val="0"/>
              </a:spcAft>
              <a:buNone/>
            </a:pPr>
            <a:endParaRPr dirty="0"/>
          </a:p>
        </p:txBody>
      </p:sp>
      <p:sp>
        <p:nvSpPr>
          <p:cNvPr id="652" name="Google Shape;652;p39"/>
          <p:cNvSpPr txBox="1">
            <a:spLocks noGrp="1"/>
          </p:cNvSpPr>
          <p:nvPr>
            <p:ph type="title" idx="2"/>
          </p:nvPr>
        </p:nvSpPr>
        <p:spPr>
          <a:xfrm>
            <a:off x="3244395" y="784470"/>
            <a:ext cx="2706900" cy="47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1400" dirty="0"/>
              <a:t>SISTEMA INMUNOLÓGICO</a:t>
            </a:r>
          </a:p>
        </p:txBody>
      </p:sp>
      <p:sp>
        <p:nvSpPr>
          <p:cNvPr id="653" name="Google Shape;653;p39"/>
          <p:cNvSpPr txBox="1">
            <a:spLocks noGrp="1"/>
          </p:cNvSpPr>
          <p:nvPr>
            <p:ph type="subTitle" idx="1"/>
          </p:nvPr>
        </p:nvSpPr>
        <p:spPr>
          <a:xfrm>
            <a:off x="3567224" y="1201528"/>
            <a:ext cx="5329414" cy="1152128"/>
          </a:xfrm>
          <a:prstGeom prst="rect">
            <a:avLst/>
          </a:prstGeom>
        </p:spPr>
        <p:txBody>
          <a:bodyPr spcFirstLastPara="1" wrap="square" lIns="91425" tIns="91425" rIns="91425" bIns="91425" anchor="t" anchorCtr="0">
            <a:noAutofit/>
          </a:bodyPr>
          <a:lstStyle/>
          <a:p>
            <a:pPr marL="0" lvl="0" indent="0"/>
            <a:r>
              <a:rPr lang="es-ES" sz="1100" dirty="0"/>
              <a:t>Algunos estudios sugieren que pasar tiempo al aire libre y en la naturaleza puede aumentar la actividad del sistema inmunológico, lo que podría ayudar a prevenir enfermedades y mejorar la capacidad del cuerpo para combatir infecciones, aumentando los niveles de </a:t>
            </a:r>
            <a:r>
              <a:rPr lang="es-ES" sz="1100" dirty="0" err="1"/>
              <a:t>celulas</a:t>
            </a:r>
            <a:r>
              <a:rPr lang="es-ES" sz="1100" dirty="0"/>
              <a:t> NK, </a:t>
            </a:r>
            <a:r>
              <a:rPr lang="es-ES" sz="1100" dirty="0" err="1"/>
              <a:t>granzimas</a:t>
            </a:r>
            <a:r>
              <a:rPr lang="es-ES" sz="1100" dirty="0"/>
              <a:t> y </a:t>
            </a:r>
            <a:r>
              <a:rPr lang="es-ES" sz="1100" dirty="0" err="1"/>
              <a:t>perforinas</a:t>
            </a:r>
            <a:r>
              <a:rPr lang="es-ES" sz="1100" dirty="0"/>
              <a:t>.</a:t>
            </a:r>
          </a:p>
          <a:p>
            <a:pPr marL="0" lvl="0" indent="0"/>
            <a:endParaRPr lang="es-ES" sz="1100" dirty="0"/>
          </a:p>
          <a:p>
            <a:pPr marL="0" lvl="0" indent="0"/>
            <a:r>
              <a:rPr lang="en-US" sz="1100" dirty="0"/>
              <a:t>*Andersen, L., Corazon, S. S., &amp; </a:t>
            </a:r>
            <a:r>
              <a:rPr lang="en-US" sz="1100" dirty="0" err="1"/>
              <a:t>Stigsdotter</a:t>
            </a:r>
            <a:r>
              <a:rPr lang="en-US" sz="1100" dirty="0"/>
              <a:t>, U. K. (2021). Nature exposure and its effects on immune system functioning: a systematic review. </a:t>
            </a:r>
            <a:r>
              <a:rPr lang="en-US" sz="1100" i="1" dirty="0"/>
              <a:t>International journal of environmental research and public health</a:t>
            </a:r>
            <a:r>
              <a:rPr lang="en-US" sz="1100" dirty="0"/>
              <a:t>, </a:t>
            </a:r>
            <a:r>
              <a:rPr lang="en-US" sz="1100" i="1" dirty="0"/>
              <a:t>18</a:t>
            </a:r>
            <a:r>
              <a:rPr lang="en-US" sz="1100" dirty="0"/>
              <a:t>(4), 1416.</a:t>
            </a:r>
            <a:endParaRPr sz="1100" dirty="0"/>
          </a:p>
        </p:txBody>
      </p:sp>
      <p:grpSp>
        <p:nvGrpSpPr>
          <p:cNvPr id="658" name="Google Shape;658;p39"/>
          <p:cNvGrpSpPr/>
          <p:nvPr/>
        </p:nvGrpSpPr>
        <p:grpSpPr>
          <a:xfrm flipH="1">
            <a:off x="5107158" y="1021620"/>
            <a:ext cx="446222" cy="74603"/>
            <a:chOff x="6146875" y="1767300"/>
            <a:chExt cx="331025" cy="57475"/>
          </a:xfrm>
        </p:grpSpPr>
        <p:sp>
          <p:nvSpPr>
            <p:cNvPr id="65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39"/>
          <p:cNvGrpSpPr/>
          <p:nvPr/>
        </p:nvGrpSpPr>
        <p:grpSpPr>
          <a:xfrm>
            <a:off x="340354" y="2995498"/>
            <a:ext cx="1994100" cy="1884645"/>
            <a:chOff x="2025550" y="988325"/>
            <a:chExt cx="3568900" cy="3485000"/>
          </a:xfrm>
        </p:grpSpPr>
        <p:sp>
          <p:nvSpPr>
            <p:cNvPr id="671" name="Google Shape;671;p39"/>
            <p:cNvSpPr/>
            <p:nvPr/>
          </p:nvSpPr>
          <p:spPr>
            <a:xfrm>
              <a:off x="2025550" y="4130400"/>
              <a:ext cx="3568900" cy="342925"/>
            </a:xfrm>
            <a:custGeom>
              <a:avLst/>
              <a:gdLst/>
              <a:ahLst/>
              <a:cxnLst/>
              <a:rect l="l" t="t" r="r" b="b"/>
              <a:pathLst>
                <a:path w="142756" h="13717" extrusionOk="0">
                  <a:moveTo>
                    <a:pt x="71378" y="0"/>
                  </a:moveTo>
                  <a:cubicBezTo>
                    <a:pt x="52447" y="0"/>
                    <a:pt x="34290" y="727"/>
                    <a:pt x="20907" y="2013"/>
                  </a:cubicBezTo>
                  <a:cubicBezTo>
                    <a:pt x="7525" y="3299"/>
                    <a:pt x="0" y="5037"/>
                    <a:pt x="0" y="6858"/>
                  </a:cubicBezTo>
                  <a:cubicBezTo>
                    <a:pt x="0" y="8680"/>
                    <a:pt x="7525" y="10418"/>
                    <a:pt x="20907" y="11704"/>
                  </a:cubicBezTo>
                  <a:cubicBezTo>
                    <a:pt x="34290" y="12990"/>
                    <a:pt x="52447" y="13716"/>
                    <a:pt x="71378" y="13716"/>
                  </a:cubicBezTo>
                  <a:cubicBezTo>
                    <a:pt x="90309" y="13716"/>
                    <a:pt x="108466" y="12990"/>
                    <a:pt x="121849" y="11704"/>
                  </a:cubicBezTo>
                  <a:cubicBezTo>
                    <a:pt x="135231" y="10418"/>
                    <a:pt x="142756" y="8680"/>
                    <a:pt x="142756" y="6858"/>
                  </a:cubicBezTo>
                  <a:cubicBezTo>
                    <a:pt x="142756" y="5037"/>
                    <a:pt x="135231" y="3299"/>
                    <a:pt x="121849" y="2013"/>
                  </a:cubicBezTo>
                  <a:cubicBezTo>
                    <a:pt x="108466" y="727"/>
                    <a:pt x="90309" y="0"/>
                    <a:pt x="71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3319150" y="1462450"/>
              <a:ext cx="1020700" cy="1704550"/>
            </a:xfrm>
            <a:custGeom>
              <a:avLst/>
              <a:gdLst/>
              <a:ahLst/>
              <a:cxnLst/>
              <a:rect l="l" t="t" r="r" b="b"/>
              <a:pathLst>
                <a:path w="40828" h="68182" extrusionOk="0">
                  <a:moveTo>
                    <a:pt x="15523" y="1"/>
                  </a:moveTo>
                  <a:cubicBezTo>
                    <a:pt x="13789" y="1"/>
                    <a:pt x="12012" y="930"/>
                    <a:pt x="10931" y="2325"/>
                  </a:cubicBezTo>
                  <a:cubicBezTo>
                    <a:pt x="9442" y="4242"/>
                    <a:pt x="9073" y="6825"/>
                    <a:pt x="9299" y="9230"/>
                  </a:cubicBezTo>
                  <a:cubicBezTo>
                    <a:pt x="9609" y="12612"/>
                    <a:pt x="11002" y="15993"/>
                    <a:pt x="10228" y="19303"/>
                  </a:cubicBezTo>
                  <a:cubicBezTo>
                    <a:pt x="9466" y="22541"/>
                    <a:pt x="6823" y="24911"/>
                    <a:pt x="4513" y="27304"/>
                  </a:cubicBezTo>
                  <a:cubicBezTo>
                    <a:pt x="2215" y="29697"/>
                    <a:pt x="1" y="32733"/>
                    <a:pt x="465" y="36019"/>
                  </a:cubicBezTo>
                  <a:cubicBezTo>
                    <a:pt x="977" y="39603"/>
                    <a:pt x="4537" y="42270"/>
                    <a:pt x="4763" y="45890"/>
                  </a:cubicBezTo>
                  <a:cubicBezTo>
                    <a:pt x="4918" y="48473"/>
                    <a:pt x="3311" y="50819"/>
                    <a:pt x="2930" y="53379"/>
                  </a:cubicBezTo>
                  <a:cubicBezTo>
                    <a:pt x="2394" y="56986"/>
                    <a:pt x="4418" y="60606"/>
                    <a:pt x="7263" y="62868"/>
                  </a:cubicBezTo>
                  <a:cubicBezTo>
                    <a:pt x="10121" y="65142"/>
                    <a:pt x="13693" y="66273"/>
                    <a:pt x="17229" y="67166"/>
                  </a:cubicBezTo>
                  <a:cubicBezTo>
                    <a:pt x="19473" y="67727"/>
                    <a:pt x="21874" y="68181"/>
                    <a:pt x="24195" y="68181"/>
                  </a:cubicBezTo>
                  <a:cubicBezTo>
                    <a:pt x="26454" y="68181"/>
                    <a:pt x="28637" y="67751"/>
                    <a:pt x="30528" y="66571"/>
                  </a:cubicBezTo>
                  <a:cubicBezTo>
                    <a:pt x="32409" y="65880"/>
                    <a:pt x="34148" y="64868"/>
                    <a:pt x="35612" y="63511"/>
                  </a:cubicBezTo>
                  <a:cubicBezTo>
                    <a:pt x="39077" y="60284"/>
                    <a:pt x="40684" y="54926"/>
                    <a:pt x="38779" y="50593"/>
                  </a:cubicBezTo>
                  <a:cubicBezTo>
                    <a:pt x="38017" y="48878"/>
                    <a:pt x="36755" y="47354"/>
                    <a:pt x="36410" y="45497"/>
                  </a:cubicBezTo>
                  <a:cubicBezTo>
                    <a:pt x="35886" y="42782"/>
                    <a:pt x="37422" y="40163"/>
                    <a:pt x="38660" y="37686"/>
                  </a:cubicBezTo>
                  <a:cubicBezTo>
                    <a:pt x="39851" y="35329"/>
                    <a:pt x="40827" y="32519"/>
                    <a:pt x="40018" y="30078"/>
                  </a:cubicBezTo>
                  <a:cubicBezTo>
                    <a:pt x="39934" y="29840"/>
                    <a:pt x="39839" y="29602"/>
                    <a:pt x="39720" y="29364"/>
                  </a:cubicBezTo>
                  <a:cubicBezTo>
                    <a:pt x="39720" y="29352"/>
                    <a:pt x="39708" y="29340"/>
                    <a:pt x="39708" y="29328"/>
                  </a:cubicBezTo>
                  <a:cubicBezTo>
                    <a:pt x="38898" y="27733"/>
                    <a:pt x="37315" y="26637"/>
                    <a:pt x="36505" y="25042"/>
                  </a:cubicBezTo>
                  <a:cubicBezTo>
                    <a:pt x="36493" y="25030"/>
                    <a:pt x="36493" y="25018"/>
                    <a:pt x="36481" y="25006"/>
                  </a:cubicBezTo>
                  <a:cubicBezTo>
                    <a:pt x="36362" y="24744"/>
                    <a:pt x="36255" y="24494"/>
                    <a:pt x="36172" y="24220"/>
                  </a:cubicBezTo>
                  <a:cubicBezTo>
                    <a:pt x="35088" y="20910"/>
                    <a:pt x="36803" y="16684"/>
                    <a:pt x="34600" y="13909"/>
                  </a:cubicBezTo>
                  <a:cubicBezTo>
                    <a:pt x="32802" y="11635"/>
                    <a:pt x="29409" y="11683"/>
                    <a:pt x="26706" y="10623"/>
                  </a:cubicBezTo>
                  <a:cubicBezTo>
                    <a:pt x="25016" y="9957"/>
                    <a:pt x="23515" y="8778"/>
                    <a:pt x="22468" y="7301"/>
                  </a:cubicBezTo>
                  <a:cubicBezTo>
                    <a:pt x="20789" y="4920"/>
                    <a:pt x="20015" y="1610"/>
                    <a:pt x="17372" y="396"/>
                  </a:cubicBezTo>
                  <a:cubicBezTo>
                    <a:pt x="16785" y="125"/>
                    <a:pt x="16157" y="1"/>
                    <a:pt x="15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3645825" y="1866550"/>
              <a:ext cx="503525" cy="1487775"/>
            </a:xfrm>
            <a:custGeom>
              <a:avLst/>
              <a:gdLst/>
              <a:ahLst/>
              <a:cxnLst/>
              <a:rect l="l" t="t" r="r" b="b"/>
              <a:pathLst>
                <a:path w="20141" h="59511" extrusionOk="0">
                  <a:moveTo>
                    <a:pt x="9279" y="0"/>
                  </a:moveTo>
                  <a:cubicBezTo>
                    <a:pt x="9013" y="0"/>
                    <a:pt x="8746" y="173"/>
                    <a:pt x="8746" y="520"/>
                  </a:cubicBezTo>
                  <a:lnTo>
                    <a:pt x="8746" y="11319"/>
                  </a:lnTo>
                  <a:lnTo>
                    <a:pt x="1162" y="4937"/>
                  </a:lnTo>
                  <a:cubicBezTo>
                    <a:pt x="1048" y="4842"/>
                    <a:pt x="925" y="4801"/>
                    <a:pt x="805" y="4801"/>
                  </a:cubicBezTo>
                  <a:cubicBezTo>
                    <a:pt x="373" y="4801"/>
                    <a:pt x="1" y="5330"/>
                    <a:pt x="411" y="5675"/>
                  </a:cubicBezTo>
                  <a:lnTo>
                    <a:pt x="8746" y="12700"/>
                  </a:lnTo>
                  <a:lnTo>
                    <a:pt x="8805" y="59003"/>
                  </a:lnTo>
                  <a:cubicBezTo>
                    <a:pt x="8805" y="59341"/>
                    <a:pt x="9065" y="59510"/>
                    <a:pt x="9326" y="59510"/>
                  </a:cubicBezTo>
                  <a:cubicBezTo>
                    <a:pt x="9589" y="59510"/>
                    <a:pt x="9853" y="59338"/>
                    <a:pt x="9853" y="58991"/>
                  </a:cubicBezTo>
                  <a:lnTo>
                    <a:pt x="9806" y="30916"/>
                  </a:lnTo>
                  <a:cubicBezTo>
                    <a:pt x="9817" y="30892"/>
                    <a:pt x="9841" y="30880"/>
                    <a:pt x="9853" y="30857"/>
                  </a:cubicBezTo>
                  <a:cubicBezTo>
                    <a:pt x="13187" y="26023"/>
                    <a:pt x="16533" y="21189"/>
                    <a:pt x="19866" y="16355"/>
                  </a:cubicBezTo>
                  <a:cubicBezTo>
                    <a:pt x="20140" y="15965"/>
                    <a:pt x="19777" y="15592"/>
                    <a:pt x="19403" y="15592"/>
                  </a:cubicBezTo>
                  <a:cubicBezTo>
                    <a:pt x="19241" y="15592"/>
                    <a:pt x="19077" y="15662"/>
                    <a:pt x="18961" y="15831"/>
                  </a:cubicBezTo>
                  <a:cubicBezTo>
                    <a:pt x="15902" y="20248"/>
                    <a:pt x="12854" y="24665"/>
                    <a:pt x="9806" y="29071"/>
                  </a:cubicBezTo>
                  <a:lnTo>
                    <a:pt x="9806" y="508"/>
                  </a:lnTo>
                  <a:cubicBezTo>
                    <a:pt x="9806" y="170"/>
                    <a:pt x="9543" y="0"/>
                    <a:pt x="9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3562050" y="2412050"/>
              <a:ext cx="266725" cy="265225"/>
            </a:xfrm>
            <a:custGeom>
              <a:avLst/>
              <a:gdLst/>
              <a:ahLst/>
              <a:cxnLst/>
              <a:rect l="l" t="t" r="r" b="b"/>
              <a:pathLst>
                <a:path w="10669" h="10609" extrusionOk="0">
                  <a:moveTo>
                    <a:pt x="2121" y="1"/>
                  </a:moveTo>
                  <a:cubicBezTo>
                    <a:pt x="1755" y="1"/>
                    <a:pt x="1397" y="88"/>
                    <a:pt x="1084" y="286"/>
                  </a:cubicBezTo>
                  <a:cubicBezTo>
                    <a:pt x="298" y="774"/>
                    <a:pt x="0" y="1762"/>
                    <a:pt x="0" y="2679"/>
                  </a:cubicBezTo>
                  <a:cubicBezTo>
                    <a:pt x="0" y="3810"/>
                    <a:pt x="381" y="4905"/>
                    <a:pt x="845" y="5941"/>
                  </a:cubicBezTo>
                  <a:cubicBezTo>
                    <a:pt x="1584" y="7584"/>
                    <a:pt x="2536" y="9144"/>
                    <a:pt x="3596" y="10608"/>
                  </a:cubicBezTo>
                  <a:cubicBezTo>
                    <a:pt x="5703" y="8894"/>
                    <a:pt x="8215" y="7596"/>
                    <a:pt x="9799" y="5381"/>
                  </a:cubicBezTo>
                  <a:cubicBezTo>
                    <a:pt x="10180" y="4846"/>
                    <a:pt x="10513" y="4250"/>
                    <a:pt x="10620" y="3596"/>
                  </a:cubicBezTo>
                  <a:cubicBezTo>
                    <a:pt x="10668" y="3262"/>
                    <a:pt x="10656" y="2929"/>
                    <a:pt x="10525" y="2619"/>
                  </a:cubicBezTo>
                  <a:cubicBezTo>
                    <a:pt x="10394" y="2310"/>
                    <a:pt x="10132" y="2060"/>
                    <a:pt x="9847" y="1881"/>
                  </a:cubicBezTo>
                  <a:cubicBezTo>
                    <a:pt x="9390" y="1590"/>
                    <a:pt x="8856" y="1450"/>
                    <a:pt x="8323" y="1450"/>
                  </a:cubicBezTo>
                  <a:cubicBezTo>
                    <a:pt x="8049" y="1450"/>
                    <a:pt x="7776" y="1487"/>
                    <a:pt x="7513" y="1560"/>
                  </a:cubicBezTo>
                  <a:cubicBezTo>
                    <a:pt x="6727" y="1762"/>
                    <a:pt x="6037" y="2262"/>
                    <a:pt x="5537" y="2905"/>
                  </a:cubicBezTo>
                  <a:lnTo>
                    <a:pt x="5453" y="2941"/>
                  </a:lnTo>
                  <a:cubicBezTo>
                    <a:pt x="5048" y="2083"/>
                    <a:pt x="4584" y="1214"/>
                    <a:pt x="3834" y="619"/>
                  </a:cubicBezTo>
                  <a:cubicBezTo>
                    <a:pt x="3352" y="240"/>
                    <a:pt x="2726" y="1"/>
                    <a:pt x="2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3935900" y="2039350"/>
              <a:ext cx="202125" cy="205425"/>
            </a:xfrm>
            <a:custGeom>
              <a:avLst/>
              <a:gdLst/>
              <a:ahLst/>
              <a:cxnLst/>
              <a:rect l="l" t="t" r="r" b="b"/>
              <a:pathLst>
                <a:path w="8085" h="8217" extrusionOk="0">
                  <a:moveTo>
                    <a:pt x="6632" y="1"/>
                  </a:moveTo>
                  <a:cubicBezTo>
                    <a:pt x="6025" y="1"/>
                    <a:pt x="5433" y="296"/>
                    <a:pt x="5013" y="739"/>
                  </a:cubicBezTo>
                  <a:cubicBezTo>
                    <a:pt x="4584" y="1192"/>
                    <a:pt x="4346" y="1799"/>
                    <a:pt x="4275" y="2406"/>
                  </a:cubicBezTo>
                  <a:lnTo>
                    <a:pt x="4239" y="2466"/>
                  </a:lnTo>
                  <a:cubicBezTo>
                    <a:pt x="3620" y="2073"/>
                    <a:pt x="2965" y="1692"/>
                    <a:pt x="2239" y="1609"/>
                  </a:cubicBezTo>
                  <a:cubicBezTo>
                    <a:pt x="2159" y="1600"/>
                    <a:pt x="2078" y="1595"/>
                    <a:pt x="1996" y="1595"/>
                  </a:cubicBezTo>
                  <a:cubicBezTo>
                    <a:pt x="1314" y="1595"/>
                    <a:pt x="608" y="1906"/>
                    <a:pt x="310" y="2502"/>
                  </a:cubicBezTo>
                  <a:cubicBezTo>
                    <a:pt x="0" y="3133"/>
                    <a:pt x="203" y="3906"/>
                    <a:pt x="572" y="4502"/>
                  </a:cubicBezTo>
                  <a:cubicBezTo>
                    <a:pt x="1036" y="5240"/>
                    <a:pt x="1727" y="5800"/>
                    <a:pt x="2441" y="6288"/>
                  </a:cubicBezTo>
                  <a:cubicBezTo>
                    <a:pt x="3596" y="7062"/>
                    <a:pt x="4834" y="7693"/>
                    <a:pt x="6120" y="8217"/>
                  </a:cubicBezTo>
                  <a:cubicBezTo>
                    <a:pt x="6811" y="6252"/>
                    <a:pt x="7918" y="4383"/>
                    <a:pt x="8049" y="2311"/>
                  </a:cubicBezTo>
                  <a:cubicBezTo>
                    <a:pt x="8085" y="1799"/>
                    <a:pt x="8061" y="1275"/>
                    <a:pt x="7858" y="799"/>
                  </a:cubicBezTo>
                  <a:cubicBezTo>
                    <a:pt x="7763" y="573"/>
                    <a:pt x="7620" y="347"/>
                    <a:pt x="7418" y="204"/>
                  </a:cubicBezTo>
                  <a:cubicBezTo>
                    <a:pt x="7192" y="61"/>
                    <a:pt x="6930" y="1"/>
                    <a:pt x="6668" y="1"/>
                  </a:cubicBezTo>
                  <a:cubicBezTo>
                    <a:pt x="6656" y="1"/>
                    <a:pt x="6644" y="1"/>
                    <a:pt x="6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3622175" y="1705925"/>
              <a:ext cx="207175" cy="198625"/>
            </a:xfrm>
            <a:custGeom>
              <a:avLst/>
              <a:gdLst/>
              <a:ahLst/>
              <a:cxnLst/>
              <a:rect l="l" t="t" r="r" b="b"/>
              <a:pathLst>
                <a:path w="8287" h="7945" extrusionOk="0">
                  <a:moveTo>
                    <a:pt x="6731" y="1"/>
                  </a:moveTo>
                  <a:cubicBezTo>
                    <a:pt x="6281" y="1"/>
                    <a:pt x="5826" y="145"/>
                    <a:pt x="5453" y="396"/>
                  </a:cubicBezTo>
                  <a:cubicBezTo>
                    <a:pt x="4929" y="741"/>
                    <a:pt x="4548" y="1265"/>
                    <a:pt x="4346" y="1849"/>
                  </a:cubicBezTo>
                  <a:lnTo>
                    <a:pt x="4286" y="1896"/>
                  </a:lnTo>
                  <a:cubicBezTo>
                    <a:pt x="3786" y="1372"/>
                    <a:pt x="3227" y="849"/>
                    <a:pt x="2548" y="599"/>
                  </a:cubicBezTo>
                  <a:cubicBezTo>
                    <a:pt x="2302" y="508"/>
                    <a:pt x="2034" y="460"/>
                    <a:pt x="1769" y="460"/>
                  </a:cubicBezTo>
                  <a:cubicBezTo>
                    <a:pt x="1266" y="460"/>
                    <a:pt x="772" y="633"/>
                    <a:pt x="453" y="1015"/>
                  </a:cubicBezTo>
                  <a:cubicBezTo>
                    <a:pt x="0" y="1563"/>
                    <a:pt x="24" y="2361"/>
                    <a:pt x="238" y="3027"/>
                  </a:cubicBezTo>
                  <a:cubicBezTo>
                    <a:pt x="524" y="3849"/>
                    <a:pt x="1060" y="4551"/>
                    <a:pt x="1643" y="5194"/>
                  </a:cubicBezTo>
                  <a:cubicBezTo>
                    <a:pt x="2584" y="6230"/>
                    <a:pt x="3655" y="7123"/>
                    <a:pt x="4775" y="7945"/>
                  </a:cubicBezTo>
                  <a:cubicBezTo>
                    <a:pt x="5906" y="6183"/>
                    <a:pt x="7418" y="4623"/>
                    <a:pt x="8037" y="2635"/>
                  </a:cubicBezTo>
                  <a:cubicBezTo>
                    <a:pt x="8192" y="2146"/>
                    <a:pt x="8287" y="1634"/>
                    <a:pt x="8204" y="1134"/>
                  </a:cubicBezTo>
                  <a:cubicBezTo>
                    <a:pt x="8168" y="884"/>
                    <a:pt x="8073" y="634"/>
                    <a:pt x="7906" y="444"/>
                  </a:cubicBezTo>
                  <a:cubicBezTo>
                    <a:pt x="7739" y="241"/>
                    <a:pt x="7489" y="122"/>
                    <a:pt x="7227" y="63"/>
                  </a:cubicBezTo>
                  <a:cubicBezTo>
                    <a:pt x="7065" y="21"/>
                    <a:pt x="6898" y="1"/>
                    <a:pt x="6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2181225" y="3302925"/>
              <a:ext cx="2529800" cy="1018000"/>
            </a:xfrm>
            <a:custGeom>
              <a:avLst/>
              <a:gdLst/>
              <a:ahLst/>
              <a:cxnLst/>
              <a:rect l="l" t="t" r="r" b="b"/>
              <a:pathLst>
                <a:path w="101192" h="40720" extrusionOk="0">
                  <a:moveTo>
                    <a:pt x="46039" y="1"/>
                  </a:moveTo>
                  <a:cubicBezTo>
                    <a:pt x="45682" y="1"/>
                    <a:pt x="45327" y="59"/>
                    <a:pt x="44982" y="191"/>
                  </a:cubicBezTo>
                  <a:cubicBezTo>
                    <a:pt x="43934" y="584"/>
                    <a:pt x="43232" y="1548"/>
                    <a:pt x="42696" y="2524"/>
                  </a:cubicBezTo>
                  <a:cubicBezTo>
                    <a:pt x="39672" y="7918"/>
                    <a:pt x="39767" y="14442"/>
                    <a:pt x="39934" y="20634"/>
                  </a:cubicBezTo>
                  <a:cubicBezTo>
                    <a:pt x="35921" y="15764"/>
                    <a:pt x="30825" y="11811"/>
                    <a:pt x="25110" y="9168"/>
                  </a:cubicBezTo>
                  <a:cubicBezTo>
                    <a:pt x="24143" y="8714"/>
                    <a:pt x="23116" y="8304"/>
                    <a:pt x="22079" y="8304"/>
                  </a:cubicBezTo>
                  <a:cubicBezTo>
                    <a:pt x="21891" y="8304"/>
                    <a:pt x="21703" y="8317"/>
                    <a:pt x="21515" y="8346"/>
                  </a:cubicBezTo>
                  <a:cubicBezTo>
                    <a:pt x="19002" y="8739"/>
                    <a:pt x="17764" y="11656"/>
                    <a:pt x="17562" y="14192"/>
                  </a:cubicBezTo>
                  <a:cubicBezTo>
                    <a:pt x="17097" y="19967"/>
                    <a:pt x="19526" y="25551"/>
                    <a:pt x="21908" y="30837"/>
                  </a:cubicBezTo>
                  <a:cubicBezTo>
                    <a:pt x="18915" y="30354"/>
                    <a:pt x="15896" y="29871"/>
                    <a:pt x="12873" y="29871"/>
                  </a:cubicBezTo>
                  <a:cubicBezTo>
                    <a:pt x="12396" y="29871"/>
                    <a:pt x="11919" y="29883"/>
                    <a:pt x="11442" y="29909"/>
                  </a:cubicBezTo>
                  <a:cubicBezTo>
                    <a:pt x="7941" y="30099"/>
                    <a:pt x="4393" y="31099"/>
                    <a:pt x="1691" y="33338"/>
                  </a:cubicBezTo>
                  <a:cubicBezTo>
                    <a:pt x="822" y="34064"/>
                    <a:pt x="0" y="35040"/>
                    <a:pt x="48" y="36171"/>
                  </a:cubicBezTo>
                  <a:cubicBezTo>
                    <a:pt x="119" y="37838"/>
                    <a:pt x="1929" y="38814"/>
                    <a:pt x="3524" y="39303"/>
                  </a:cubicBezTo>
                  <a:cubicBezTo>
                    <a:pt x="6156" y="40088"/>
                    <a:pt x="8894" y="40493"/>
                    <a:pt x="11644" y="40493"/>
                  </a:cubicBezTo>
                  <a:lnTo>
                    <a:pt x="11644" y="40684"/>
                  </a:lnTo>
                  <a:lnTo>
                    <a:pt x="99905" y="40684"/>
                  </a:lnTo>
                  <a:lnTo>
                    <a:pt x="100060" y="40719"/>
                  </a:lnTo>
                  <a:cubicBezTo>
                    <a:pt x="101191" y="35695"/>
                    <a:pt x="97143" y="30635"/>
                    <a:pt x="92297" y="28849"/>
                  </a:cubicBezTo>
                  <a:cubicBezTo>
                    <a:pt x="89920" y="27962"/>
                    <a:pt x="87418" y="27659"/>
                    <a:pt x="84880" y="27659"/>
                  </a:cubicBezTo>
                  <a:cubicBezTo>
                    <a:pt x="82207" y="27659"/>
                    <a:pt x="79494" y="27995"/>
                    <a:pt x="76843" y="28337"/>
                  </a:cubicBezTo>
                  <a:cubicBezTo>
                    <a:pt x="80712" y="23908"/>
                    <a:pt x="81760" y="17586"/>
                    <a:pt x="81082" y="11752"/>
                  </a:cubicBezTo>
                  <a:cubicBezTo>
                    <a:pt x="80820" y="9525"/>
                    <a:pt x="80177" y="7084"/>
                    <a:pt x="78284" y="5894"/>
                  </a:cubicBezTo>
                  <a:cubicBezTo>
                    <a:pt x="77505" y="5406"/>
                    <a:pt x="76659" y="5201"/>
                    <a:pt x="75787" y="5201"/>
                  </a:cubicBezTo>
                  <a:cubicBezTo>
                    <a:pt x="73725" y="5201"/>
                    <a:pt x="71521" y="6346"/>
                    <a:pt x="69747" y="7584"/>
                  </a:cubicBezTo>
                  <a:cubicBezTo>
                    <a:pt x="65532" y="10513"/>
                    <a:pt x="61710" y="13990"/>
                    <a:pt x="58400" y="17919"/>
                  </a:cubicBezTo>
                  <a:cubicBezTo>
                    <a:pt x="57090" y="11644"/>
                    <a:pt x="54543" y="5275"/>
                    <a:pt x="49447" y="1405"/>
                  </a:cubicBezTo>
                  <a:cubicBezTo>
                    <a:pt x="48457" y="654"/>
                    <a:pt x="47234" y="1"/>
                    <a:pt x="460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3575525" y="3412250"/>
              <a:ext cx="1898375" cy="908475"/>
            </a:xfrm>
            <a:custGeom>
              <a:avLst/>
              <a:gdLst/>
              <a:ahLst/>
              <a:cxnLst/>
              <a:rect l="l" t="t" r="r" b="b"/>
              <a:pathLst>
                <a:path w="75935" h="36339" extrusionOk="0">
                  <a:moveTo>
                    <a:pt x="34603" y="1"/>
                  </a:moveTo>
                  <a:cubicBezTo>
                    <a:pt x="33653" y="1"/>
                    <a:pt x="32695" y="352"/>
                    <a:pt x="31918" y="902"/>
                  </a:cubicBezTo>
                  <a:cubicBezTo>
                    <a:pt x="30822" y="1687"/>
                    <a:pt x="30024" y="2830"/>
                    <a:pt x="29393" y="4033"/>
                  </a:cubicBezTo>
                  <a:cubicBezTo>
                    <a:pt x="26965" y="8569"/>
                    <a:pt x="26524" y="13868"/>
                    <a:pt x="26143" y="19011"/>
                  </a:cubicBezTo>
                  <a:cubicBezTo>
                    <a:pt x="23774" y="15963"/>
                    <a:pt x="20976" y="13201"/>
                    <a:pt x="17642" y="11260"/>
                  </a:cubicBezTo>
                  <a:cubicBezTo>
                    <a:pt x="16236" y="10436"/>
                    <a:pt x="14513" y="9795"/>
                    <a:pt x="12919" y="9795"/>
                  </a:cubicBezTo>
                  <a:cubicBezTo>
                    <a:pt x="11840" y="9795"/>
                    <a:pt x="10820" y="10089"/>
                    <a:pt x="9998" y="10820"/>
                  </a:cubicBezTo>
                  <a:cubicBezTo>
                    <a:pt x="8129" y="12486"/>
                    <a:pt x="8319" y="15427"/>
                    <a:pt x="8915" y="17856"/>
                  </a:cubicBezTo>
                  <a:cubicBezTo>
                    <a:pt x="9784" y="21428"/>
                    <a:pt x="11224" y="24857"/>
                    <a:pt x="13141" y="28000"/>
                  </a:cubicBezTo>
                  <a:cubicBezTo>
                    <a:pt x="12262" y="27688"/>
                    <a:pt x="11358" y="27555"/>
                    <a:pt x="10445" y="27555"/>
                  </a:cubicBezTo>
                  <a:cubicBezTo>
                    <a:pt x="8229" y="27555"/>
                    <a:pt x="5961" y="28334"/>
                    <a:pt x="3878" y="29203"/>
                  </a:cubicBezTo>
                  <a:cubicBezTo>
                    <a:pt x="2342" y="29858"/>
                    <a:pt x="640" y="30774"/>
                    <a:pt x="318" y="32406"/>
                  </a:cubicBezTo>
                  <a:cubicBezTo>
                    <a:pt x="0" y="34008"/>
                    <a:pt x="5489" y="36339"/>
                    <a:pt x="7323" y="36339"/>
                  </a:cubicBezTo>
                  <a:cubicBezTo>
                    <a:pt x="7409" y="36339"/>
                    <a:pt x="7488" y="36333"/>
                    <a:pt x="7557" y="36323"/>
                  </a:cubicBezTo>
                  <a:lnTo>
                    <a:pt x="72184" y="36323"/>
                  </a:lnTo>
                  <a:cubicBezTo>
                    <a:pt x="74030" y="34894"/>
                    <a:pt x="75935" y="33060"/>
                    <a:pt x="75935" y="30727"/>
                  </a:cubicBezTo>
                  <a:cubicBezTo>
                    <a:pt x="75935" y="28179"/>
                    <a:pt x="73625" y="26238"/>
                    <a:pt x="71280" y="25214"/>
                  </a:cubicBezTo>
                  <a:cubicBezTo>
                    <a:pt x="68428" y="23974"/>
                    <a:pt x="65365" y="23568"/>
                    <a:pt x="62247" y="23568"/>
                  </a:cubicBezTo>
                  <a:cubicBezTo>
                    <a:pt x="59351" y="23568"/>
                    <a:pt x="56406" y="23918"/>
                    <a:pt x="53539" y="24274"/>
                  </a:cubicBezTo>
                  <a:cubicBezTo>
                    <a:pt x="56052" y="22535"/>
                    <a:pt x="58314" y="20428"/>
                    <a:pt x="60219" y="18035"/>
                  </a:cubicBezTo>
                  <a:cubicBezTo>
                    <a:pt x="61243" y="16737"/>
                    <a:pt x="62183" y="15320"/>
                    <a:pt x="62505" y="13689"/>
                  </a:cubicBezTo>
                  <a:cubicBezTo>
                    <a:pt x="62814" y="12070"/>
                    <a:pt x="62362" y="10212"/>
                    <a:pt x="61040" y="9224"/>
                  </a:cubicBezTo>
                  <a:cubicBezTo>
                    <a:pt x="60277" y="8663"/>
                    <a:pt x="59316" y="8443"/>
                    <a:pt x="58353" y="8443"/>
                  </a:cubicBezTo>
                  <a:cubicBezTo>
                    <a:pt x="58068" y="8443"/>
                    <a:pt x="57784" y="8463"/>
                    <a:pt x="57504" y="8498"/>
                  </a:cubicBezTo>
                  <a:cubicBezTo>
                    <a:pt x="55813" y="8712"/>
                    <a:pt x="54218" y="9462"/>
                    <a:pt x="52706" y="10260"/>
                  </a:cubicBezTo>
                  <a:cubicBezTo>
                    <a:pt x="48574" y="12463"/>
                    <a:pt x="44741" y="15225"/>
                    <a:pt x="41335" y="18428"/>
                  </a:cubicBezTo>
                  <a:cubicBezTo>
                    <a:pt x="41740" y="12808"/>
                    <a:pt x="41597" y="6688"/>
                    <a:pt x="38192" y="2188"/>
                  </a:cubicBezTo>
                  <a:cubicBezTo>
                    <a:pt x="37549" y="1330"/>
                    <a:pt x="36763" y="533"/>
                    <a:pt x="35751" y="187"/>
                  </a:cubicBezTo>
                  <a:cubicBezTo>
                    <a:pt x="35378" y="59"/>
                    <a:pt x="34991" y="1"/>
                    <a:pt x="3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2949750" y="4247975"/>
              <a:ext cx="352750" cy="110150"/>
            </a:xfrm>
            <a:custGeom>
              <a:avLst/>
              <a:gdLst/>
              <a:ahLst/>
              <a:cxnLst/>
              <a:rect l="l" t="t" r="r" b="b"/>
              <a:pathLst>
                <a:path w="14110" h="4406" extrusionOk="0">
                  <a:moveTo>
                    <a:pt x="5240" y="0"/>
                  </a:moveTo>
                  <a:lnTo>
                    <a:pt x="5240" y="0"/>
                  </a:lnTo>
                  <a:cubicBezTo>
                    <a:pt x="3501" y="131"/>
                    <a:pt x="1751" y="215"/>
                    <a:pt x="1" y="227"/>
                  </a:cubicBezTo>
                  <a:cubicBezTo>
                    <a:pt x="1" y="274"/>
                    <a:pt x="13" y="334"/>
                    <a:pt x="13" y="381"/>
                  </a:cubicBezTo>
                  <a:lnTo>
                    <a:pt x="1" y="453"/>
                  </a:lnTo>
                  <a:cubicBezTo>
                    <a:pt x="132" y="1763"/>
                    <a:pt x="203" y="3084"/>
                    <a:pt x="227" y="4406"/>
                  </a:cubicBezTo>
                  <a:lnTo>
                    <a:pt x="251" y="4406"/>
                  </a:lnTo>
                  <a:cubicBezTo>
                    <a:pt x="4835" y="4299"/>
                    <a:pt x="9419" y="3953"/>
                    <a:pt x="13967" y="3358"/>
                  </a:cubicBezTo>
                  <a:lnTo>
                    <a:pt x="14110" y="3120"/>
                  </a:lnTo>
                  <a:cubicBezTo>
                    <a:pt x="11360" y="1643"/>
                    <a:pt x="8323" y="703"/>
                    <a:pt x="5228" y="370"/>
                  </a:cubicBezTo>
                  <a:cubicBezTo>
                    <a:pt x="5228" y="239"/>
                    <a:pt x="5240" y="119"/>
                    <a:pt x="5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2361900" y="2565325"/>
              <a:ext cx="771250" cy="1688325"/>
            </a:xfrm>
            <a:custGeom>
              <a:avLst/>
              <a:gdLst/>
              <a:ahLst/>
              <a:cxnLst/>
              <a:rect l="l" t="t" r="r" b="b"/>
              <a:pathLst>
                <a:path w="30850" h="67533" extrusionOk="0">
                  <a:moveTo>
                    <a:pt x="28016" y="1"/>
                  </a:moveTo>
                  <a:cubicBezTo>
                    <a:pt x="26694" y="489"/>
                    <a:pt x="25241" y="584"/>
                    <a:pt x="23825" y="655"/>
                  </a:cubicBezTo>
                  <a:cubicBezTo>
                    <a:pt x="21709" y="760"/>
                    <a:pt x="19591" y="813"/>
                    <a:pt x="17472" y="813"/>
                  </a:cubicBezTo>
                  <a:cubicBezTo>
                    <a:pt x="13343" y="813"/>
                    <a:pt x="9212" y="612"/>
                    <a:pt x="5096" y="203"/>
                  </a:cubicBezTo>
                  <a:cubicBezTo>
                    <a:pt x="3870" y="2298"/>
                    <a:pt x="3572" y="4858"/>
                    <a:pt x="3465" y="7323"/>
                  </a:cubicBezTo>
                  <a:cubicBezTo>
                    <a:pt x="3108" y="15431"/>
                    <a:pt x="4548" y="23622"/>
                    <a:pt x="7644" y="31135"/>
                  </a:cubicBezTo>
                  <a:cubicBezTo>
                    <a:pt x="5096" y="42041"/>
                    <a:pt x="2548" y="52959"/>
                    <a:pt x="0" y="63877"/>
                  </a:cubicBezTo>
                  <a:lnTo>
                    <a:pt x="83" y="63901"/>
                  </a:lnTo>
                  <a:cubicBezTo>
                    <a:pt x="72" y="63973"/>
                    <a:pt x="60" y="64056"/>
                    <a:pt x="48" y="64139"/>
                  </a:cubicBezTo>
                  <a:lnTo>
                    <a:pt x="167" y="64151"/>
                  </a:lnTo>
                  <a:cubicBezTo>
                    <a:pt x="1786" y="64747"/>
                    <a:pt x="3393" y="65342"/>
                    <a:pt x="5013" y="65937"/>
                  </a:cubicBezTo>
                  <a:cubicBezTo>
                    <a:pt x="5037" y="65947"/>
                    <a:pt x="5070" y="65953"/>
                    <a:pt x="5102" y="65953"/>
                  </a:cubicBezTo>
                  <a:cubicBezTo>
                    <a:pt x="5147" y="65953"/>
                    <a:pt x="5189" y="65941"/>
                    <a:pt x="5203" y="65913"/>
                  </a:cubicBezTo>
                  <a:lnTo>
                    <a:pt x="5215" y="65913"/>
                  </a:lnTo>
                  <a:cubicBezTo>
                    <a:pt x="9394" y="54495"/>
                    <a:pt x="13359" y="42994"/>
                    <a:pt x="17109" y="31421"/>
                  </a:cubicBezTo>
                  <a:cubicBezTo>
                    <a:pt x="17109" y="26932"/>
                    <a:pt x="17645" y="21360"/>
                    <a:pt x="17955" y="15907"/>
                  </a:cubicBezTo>
                  <a:cubicBezTo>
                    <a:pt x="20038" y="32945"/>
                    <a:pt x="22134" y="50888"/>
                    <a:pt x="23515" y="67533"/>
                  </a:cubicBezTo>
                  <a:cubicBezTo>
                    <a:pt x="25265" y="67521"/>
                    <a:pt x="27015" y="67437"/>
                    <a:pt x="28754" y="67306"/>
                  </a:cubicBezTo>
                  <a:cubicBezTo>
                    <a:pt x="29813" y="45863"/>
                    <a:pt x="30849" y="24289"/>
                    <a:pt x="28373" y="2977"/>
                  </a:cubicBezTo>
                  <a:cubicBezTo>
                    <a:pt x="28266" y="1989"/>
                    <a:pt x="28146" y="1001"/>
                    <a:pt x="28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2340750" y="4168800"/>
              <a:ext cx="320300" cy="193800"/>
            </a:xfrm>
            <a:custGeom>
              <a:avLst/>
              <a:gdLst/>
              <a:ahLst/>
              <a:cxnLst/>
              <a:rect l="l" t="t" r="r" b="b"/>
              <a:pathLst>
                <a:path w="12812" h="7752" extrusionOk="0">
                  <a:moveTo>
                    <a:pt x="894" y="0"/>
                  </a:moveTo>
                  <a:cubicBezTo>
                    <a:pt x="691" y="1298"/>
                    <a:pt x="406" y="2584"/>
                    <a:pt x="1" y="3834"/>
                  </a:cubicBezTo>
                  <a:lnTo>
                    <a:pt x="96" y="3858"/>
                  </a:lnTo>
                  <a:cubicBezTo>
                    <a:pt x="1465" y="4441"/>
                    <a:pt x="2894" y="4858"/>
                    <a:pt x="4311" y="5275"/>
                  </a:cubicBezTo>
                  <a:cubicBezTo>
                    <a:pt x="7133" y="6096"/>
                    <a:pt x="9966" y="6930"/>
                    <a:pt x="12800" y="7751"/>
                  </a:cubicBezTo>
                  <a:lnTo>
                    <a:pt x="12812" y="7704"/>
                  </a:lnTo>
                  <a:cubicBezTo>
                    <a:pt x="10847" y="5477"/>
                    <a:pt x="8526" y="3560"/>
                    <a:pt x="5966" y="2060"/>
                  </a:cubicBezTo>
                  <a:cubicBezTo>
                    <a:pt x="6002" y="1965"/>
                    <a:pt x="6037" y="1870"/>
                    <a:pt x="6061" y="1774"/>
                  </a:cubicBezTo>
                  <a:lnTo>
                    <a:pt x="6049" y="1774"/>
                  </a:lnTo>
                  <a:cubicBezTo>
                    <a:pt x="6035" y="1802"/>
                    <a:pt x="5993" y="1814"/>
                    <a:pt x="5948" y="1814"/>
                  </a:cubicBezTo>
                  <a:cubicBezTo>
                    <a:pt x="5916" y="1814"/>
                    <a:pt x="5883" y="1808"/>
                    <a:pt x="5859" y="1798"/>
                  </a:cubicBezTo>
                  <a:cubicBezTo>
                    <a:pt x="4239" y="1203"/>
                    <a:pt x="2632" y="608"/>
                    <a:pt x="1013" y="12"/>
                  </a:cubicBezTo>
                  <a:lnTo>
                    <a:pt x="8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3050375" y="2094425"/>
              <a:ext cx="360475" cy="259900"/>
            </a:xfrm>
            <a:custGeom>
              <a:avLst/>
              <a:gdLst/>
              <a:ahLst/>
              <a:cxnLst/>
              <a:rect l="l" t="t" r="r" b="b"/>
              <a:pathLst>
                <a:path w="14419" h="10396" extrusionOk="0">
                  <a:moveTo>
                    <a:pt x="7382" y="1"/>
                  </a:moveTo>
                  <a:cubicBezTo>
                    <a:pt x="7144" y="84"/>
                    <a:pt x="6894" y="156"/>
                    <a:pt x="6644" y="227"/>
                  </a:cubicBezTo>
                  <a:cubicBezTo>
                    <a:pt x="6763" y="418"/>
                    <a:pt x="6882" y="620"/>
                    <a:pt x="6989" y="811"/>
                  </a:cubicBezTo>
                  <a:lnTo>
                    <a:pt x="7001" y="822"/>
                  </a:lnTo>
                  <a:cubicBezTo>
                    <a:pt x="4691" y="2477"/>
                    <a:pt x="2358" y="4085"/>
                    <a:pt x="0" y="5656"/>
                  </a:cubicBezTo>
                  <a:cubicBezTo>
                    <a:pt x="226" y="7228"/>
                    <a:pt x="405" y="8812"/>
                    <a:pt x="548" y="10395"/>
                  </a:cubicBezTo>
                  <a:lnTo>
                    <a:pt x="667" y="10383"/>
                  </a:lnTo>
                  <a:cubicBezTo>
                    <a:pt x="5251" y="8264"/>
                    <a:pt x="9835" y="6145"/>
                    <a:pt x="14419" y="4025"/>
                  </a:cubicBezTo>
                  <a:lnTo>
                    <a:pt x="14419" y="4025"/>
                  </a:lnTo>
                  <a:cubicBezTo>
                    <a:pt x="12526" y="4263"/>
                    <a:pt x="10609" y="4430"/>
                    <a:pt x="8704" y="4501"/>
                  </a:cubicBezTo>
                  <a:cubicBezTo>
                    <a:pt x="8299" y="2989"/>
                    <a:pt x="7858" y="1489"/>
                    <a:pt x="7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2510125" y="2010200"/>
              <a:ext cx="715300" cy="421200"/>
            </a:xfrm>
            <a:custGeom>
              <a:avLst/>
              <a:gdLst/>
              <a:ahLst/>
              <a:cxnLst/>
              <a:rect l="l" t="t" r="r" b="b"/>
              <a:pathLst>
                <a:path w="28612" h="16848" extrusionOk="0">
                  <a:moveTo>
                    <a:pt x="9216" y="0"/>
                  </a:moveTo>
                  <a:cubicBezTo>
                    <a:pt x="6085" y="1382"/>
                    <a:pt x="3037" y="2977"/>
                    <a:pt x="119" y="4763"/>
                  </a:cubicBezTo>
                  <a:lnTo>
                    <a:pt x="0" y="4846"/>
                  </a:lnTo>
                  <a:cubicBezTo>
                    <a:pt x="441" y="5513"/>
                    <a:pt x="881" y="6192"/>
                    <a:pt x="1334" y="6847"/>
                  </a:cubicBezTo>
                  <a:cubicBezTo>
                    <a:pt x="1905" y="7716"/>
                    <a:pt x="2489" y="8573"/>
                    <a:pt x="3072" y="9442"/>
                  </a:cubicBezTo>
                  <a:cubicBezTo>
                    <a:pt x="4751" y="11930"/>
                    <a:pt x="6454" y="14407"/>
                    <a:pt x="8204" y="16848"/>
                  </a:cubicBezTo>
                  <a:lnTo>
                    <a:pt x="8299" y="16788"/>
                  </a:lnTo>
                  <a:cubicBezTo>
                    <a:pt x="10597" y="16002"/>
                    <a:pt x="12681" y="14740"/>
                    <a:pt x="14740" y="13454"/>
                  </a:cubicBezTo>
                  <a:cubicBezTo>
                    <a:pt x="17050" y="12014"/>
                    <a:pt x="19348" y="10537"/>
                    <a:pt x="21610" y="9025"/>
                  </a:cubicBezTo>
                  <a:cubicBezTo>
                    <a:pt x="23968" y="7454"/>
                    <a:pt x="26301" y="5846"/>
                    <a:pt x="28611" y="4191"/>
                  </a:cubicBezTo>
                  <a:lnTo>
                    <a:pt x="28599" y="4180"/>
                  </a:lnTo>
                  <a:cubicBezTo>
                    <a:pt x="28492" y="3989"/>
                    <a:pt x="28373" y="3787"/>
                    <a:pt x="28254" y="3596"/>
                  </a:cubicBezTo>
                  <a:cubicBezTo>
                    <a:pt x="27635" y="2560"/>
                    <a:pt x="27016" y="1536"/>
                    <a:pt x="26408" y="500"/>
                  </a:cubicBezTo>
                  <a:cubicBezTo>
                    <a:pt x="26337" y="393"/>
                    <a:pt x="26278" y="286"/>
                    <a:pt x="26206" y="179"/>
                  </a:cubicBezTo>
                  <a:cubicBezTo>
                    <a:pt x="26039" y="262"/>
                    <a:pt x="25873" y="346"/>
                    <a:pt x="25706" y="417"/>
                  </a:cubicBezTo>
                  <a:cubicBezTo>
                    <a:pt x="24051" y="1203"/>
                    <a:pt x="22408" y="2001"/>
                    <a:pt x="20777" y="2822"/>
                  </a:cubicBezTo>
                  <a:cubicBezTo>
                    <a:pt x="17967" y="4227"/>
                    <a:pt x="15181" y="5692"/>
                    <a:pt x="12431" y="7192"/>
                  </a:cubicBezTo>
                  <a:cubicBezTo>
                    <a:pt x="11466" y="4751"/>
                    <a:pt x="10406" y="2346"/>
                    <a:pt x="9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3024175" y="1957225"/>
              <a:ext cx="128600" cy="123550"/>
            </a:xfrm>
            <a:custGeom>
              <a:avLst/>
              <a:gdLst/>
              <a:ahLst/>
              <a:cxnLst/>
              <a:rect l="l" t="t" r="r" b="b"/>
              <a:pathLst>
                <a:path w="5144" h="4942" extrusionOk="0">
                  <a:moveTo>
                    <a:pt x="4168" y="0"/>
                  </a:moveTo>
                  <a:cubicBezTo>
                    <a:pt x="3299" y="322"/>
                    <a:pt x="2429" y="655"/>
                    <a:pt x="1572" y="1012"/>
                  </a:cubicBezTo>
                  <a:cubicBezTo>
                    <a:pt x="1203" y="1834"/>
                    <a:pt x="667" y="2572"/>
                    <a:pt x="1" y="3179"/>
                  </a:cubicBezTo>
                  <a:cubicBezTo>
                    <a:pt x="60" y="3739"/>
                    <a:pt x="120" y="4310"/>
                    <a:pt x="179" y="4882"/>
                  </a:cubicBezTo>
                  <a:lnTo>
                    <a:pt x="215" y="4941"/>
                  </a:lnTo>
                  <a:cubicBezTo>
                    <a:pt x="1846" y="4120"/>
                    <a:pt x="3489" y="3322"/>
                    <a:pt x="5144" y="2536"/>
                  </a:cubicBezTo>
                  <a:lnTo>
                    <a:pt x="5084" y="2405"/>
                  </a:lnTo>
                  <a:cubicBezTo>
                    <a:pt x="4846" y="1584"/>
                    <a:pt x="4537" y="786"/>
                    <a:pt x="4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2405050" y="1652575"/>
              <a:ext cx="751000" cy="537425"/>
            </a:xfrm>
            <a:custGeom>
              <a:avLst/>
              <a:gdLst/>
              <a:ahLst/>
              <a:cxnLst/>
              <a:rect l="l" t="t" r="r" b="b"/>
              <a:pathLst>
                <a:path w="30040" h="21497" extrusionOk="0">
                  <a:moveTo>
                    <a:pt x="19120" y="1"/>
                  </a:moveTo>
                  <a:cubicBezTo>
                    <a:pt x="18655" y="1"/>
                    <a:pt x="18206" y="21"/>
                    <a:pt x="17788" y="66"/>
                  </a:cubicBezTo>
                  <a:cubicBezTo>
                    <a:pt x="17884" y="351"/>
                    <a:pt x="17979" y="649"/>
                    <a:pt x="18086" y="947"/>
                  </a:cubicBezTo>
                  <a:cubicBezTo>
                    <a:pt x="18110" y="1030"/>
                    <a:pt x="18134" y="1101"/>
                    <a:pt x="18169" y="1185"/>
                  </a:cubicBezTo>
                  <a:cubicBezTo>
                    <a:pt x="18265" y="1447"/>
                    <a:pt x="18336" y="1816"/>
                    <a:pt x="18372" y="2233"/>
                  </a:cubicBezTo>
                  <a:cubicBezTo>
                    <a:pt x="18527" y="3840"/>
                    <a:pt x="18229" y="6376"/>
                    <a:pt x="17360" y="7900"/>
                  </a:cubicBezTo>
                  <a:lnTo>
                    <a:pt x="17241" y="8043"/>
                  </a:lnTo>
                  <a:cubicBezTo>
                    <a:pt x="14550" y="6090"/>
                    <a:pt x="12014" y="3911"/>
                    <a:pt x="9680" y="1554"/>
                  </a:cubicBezTo>
                  <a:lnTo>
                    <a:pt x="9668" y="1137"/>
                  </a:lnTo>
                  <a:cubicBezTo>
                    <a:pt x="9668" y="1101"/>
                    <a:pt x="9668" y="1066"/>
                    <a:pt x="9668" y="1030"/>
                  </a:cubicBezTo>
                  <a:lnTo>
                    <a:pt x="9645" y="1030"/>
                  </a:lnTo>
                  <a:cubicBezTo>
                    <a:pt x="7621" y="2649"/>
                    <a:pt x="5596" y="4280"/>
                    <a:pt x="3596" y="5923"/>
                  </a:cubicBezTo>
                  <a:cubicBezTo>
                    <a:pt x="3299" y="6162"/>
                    <a:pt x="3013" y="6400"/>
                    <a:pt x="2715" y="6638"/>
                  </a:cubicBezTo>
                  <a:cubicBezTo>
                    <a:pt x="2096" y="7138"/>
                    <a:pt x="1465" y="7674"/>
                    <a:pt x="1048" y="8352"/>
                  </a:cubicBezTo>
                  <a:cubicBezTo>
                    <a:pt x="1" y="10079"/>
                    <a:pt x="560" y="12305"/>
                    <a:pt x="1382" y="14151"/>
                  </a:cubicBezTo>
                  <a:cubicBezTo>
                    <a:pt x="2167" y="15889"/>
                    <a:pt x="3156" y="17544"/>
                    <a:pt x="4203" y="19151"/>
                  </a:cubicBezTo>
                  <a:lnTo>
                    <a:pt x="4322" y="19068"/>
                  </a:lnTo>
                  <a:cubicBezTo>
                    <a:pt x="7240" y="17282"/>
                    <a:pt x="10288" y="15687"/>
                    <a:pt x="13419" y="14305"/>
                  </a:cubicBezTo>
                  <a:cubicBezTo>
                    <a:pt x="14609" y="16651"/>
                    <a:pt x="15669" y="19056"/>
                    <a:pt x="16634" y="21497"/>
                  </a:cubicBezTo>
                  <a:cubicBezTo>
                    <a:pt x="19384" y="19997"/>
                    <a:pt x="22170" y="18532"/>
                    <a:pt x="24980" y="17127"/>
                  </a:cubicBezTo>
                  <a:lnTo>
                    <a:pt x="24944" y="17068"/>
                  </a:lnTo>
                  <a:cubicBezTo>
                    <a:pt x="24885" y="16496"/>
                    <a:pt x="24825" y="15925"/>
                    <a:pt x="24766" y="15365"/>
                  </a:cubicBezTo>
                  <a:cubicBezTo>
                    <a:pt x="25432" y="14758"/>
                    <a:pt x="25968" y="14020"/>
                    <a:pt x="26337" y="13198"/>
                  </a:cubicBezTo>
                  <a:cubicBezTo>
                    <a:pt x="27194" y="12841"/>
                    <a:pt x="28064" y="12508"/>
                    <a:pt x="28933" y="12186"/>
                  </a:cubicBezTo>
                  <a:cubicBezTo>
                    <a:pt x="29302" y="12055"/>
                    <a:pt x="29671" y="11924"/>
                    <a:pt x="30040" y="11793"/>
                  </a:cubicBezTo>
                  <a:cubicBezTo>
                    <a:pt x="29933" y="10960"/>
                    <a:pt x="29814" y="10114"/>
                    <a:pt x="29683" y="9281"/>
                  </a:cubicBezTo>
                  <a:lnTo>
                    <a:pt x="29588" y="9281"/>
                  </a:lnTo>
                  <a:cubicBezTo>
                    <a:pt x="29564" y="9186"/>
                    <a:pt x="29016" y="7436"/>
                    <a:pt x="28766" y="6519"/>
                  </a:cubicBezTo>
                  <a:lnTo>
                    <a:pt x="28802" y="6507"/>
                  </a:lnTo>
                  <a:cubicBezTo>
                    <a:pt x="28861" y="6507"/>
                    <a:pt x="28921" y="6495"/>
                    <a:pt x="28980" y="6483"/>
                  </a:cubicBezTo>
                  <a:cubicBezTo>
                    <a:pt x="28754" y="6054"/>
                    <a:pt x="28456" y="5638"/>
                    <a:pt x="28195" y="5197"/>
                  </a:cubicBezTo>
                  <a:cubicBezTo>
                    <a:pt x="27730" y="4447"/>
                    <a:pt x="26194" y="2125"/>
                    <a:pt x="25635" y="1459"/>
                  </a:cubicBezTo>
                  <a:cubicBezTo>
                    <a:pt x="24976" y="678"/>
                    <a:pt x="21787" y="1"/>
                    <a:pt x="19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2487800" y="2235825"/>
              <a:ext cx="585525" cy="349850"/>
            </a:xfrm>
            <a:custGeom>
              <a:avLst/>
              <a:gdLst/>
              <a:ahLst/>
              <a:cxnLst/>
              <a:rect l="l" t="t" r="r" b="b"/>
              <a:pathLst>
                <a:path w="23421" h="13994" extrusionOk="0">
                  <a:moveTo>
                    <a:pt x="22503" y="0"/>
                  </a:moveTo>
                  <a:cubicBezTo>
                    <a:pt x="20241" y="1512"/>
                    <a:pt x="17943" y="2989"/>
                    <a:pt x="15633" y="4429"/>
                  </a:cubicBezTo>
                  <a:cubicBezTo>
                    <a:pt x="13574" y="5715"/>
                    <a:pt x="11490" y="6977"/>
                    <a:pt x="9192" y="7763"/>
                  </a:cubicBezTo>
                  <a:lnTo>
                    <a:pt x="9097" y="7823"/>
                  </a:lnTo>
                  <a:cubicBezTo>
                    <a:pt x="7347" y="5382"/>
                    <a:pt x="5644" y="2905"/>
                    <a:pt x="3965" y="405"/>
                  </a:cubicBezTo>
                  <a:lnTo>
                    <a:pt x="3965" y="405"/>
                  </a:lnTo>
                  <a:cubicBezTo>
                    <a:pt x="4191" y="2310"/>
                    <a:pt x="4430" y="4203"/>
                    <a:pt x="4656" y="6096"/>
                  </a:cubicBezTo>
                  <a:cubicBezTo>
                    <a:pt x="3048" y="8489"/>
                    <a:pt x="1489" y="10906"/>
                    <a:pt x="0" y="13371"/>
                  </a:cubicBezTo>
                  <a:cubicBezTo>
                    <a:pt x="24" y="13371"/>
                    <a:pt x="48" y="13371"/>
                    <a:pt x="60" y="13383"/>
                  </a:cubicBezTo>
                  <a:cubicBezTo>
                    <a:pt x="4176" y="13792"/>
                    <a:pt x="8307" y="13993"/>
                    <a:pt x="12436" y="13993"/>
                  </a:cubicBezTo>
                  <a:cubicBezTo>
                    <a:pt x="14555" y="13993"/>
                    <a:pt x="16673" y="13940"/>
                    <a:pt x="18789" y="13835"/>
                  </a:cubicBezTo>
                  <a:cubicBezTo>
                    <a:pt x="20205" y="13776"/>
                    <a:pt x="21658" y="13669"/>
                    <a:pt x="22980" y="13181"/>
                  </a:cubicBezTo>
                  <a:cubicBezTo>
                    <a:pt x="23122" y="13133"/>
                    <a:pt x="23265" y="13073"/>
                    <a:pt x="23420" y="13002"/>
                  </a:cubicBezTo>
                  <a:cubicBezTo>
                    <a:pt x="23408" y="10240"/>
                    <a:pt x="23289" y="7477"/>
                    <a:pt x="23051" y="4739"/>
                  </a:cubicBezTo>
                  <a:cubicBezTo>
                    <a:pt x="22908" y="3156"/>
                    <a:pt x="22729" y="1572"/>
                    <a:pt x="22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2814325" y="1550325"/>
              <a:ext cx="925" cy="25"/>
            </a:xfrm>
            <a:custGeom>
              <a:avLst/>
              <a:gdLst/>
              <a:ahLst/>
              <a:cxnLst/>
              <a:rect l="l" t="t" r="r" b="b"/>
              <a:pathLst>
                <a:path w="37" h="1" extrusionOk="0">
                  <a:moveTo>
                    <a:pt x="36" y="0"/>
                  </a:moveTo>
                  <a:lnTo>
                    <a:pt x="36" y="0"/>
                  </a:lnTo>
                  <a:cubicBezTo>
                    <a:pt x="24" y="0"/>
                    <a:pt x="13" y="0"/>
                    <a:pt x="1" y="0"/>
                  </a:cubicBezTo>
                  <a:close/>
                </a:path>
              </a:pathLst>
            </a:custGeom>
            <a:solidFill>
              <a:srgbClr val="00B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3425725" y="2003350"/>
              <a:ext cx="122950" cy="159425"/>
            </a:xfrm>
            <a:custGeom>
              <a:avLst/>
              <a:gdLst/>
              <a:ahLst/>
              <a:cxnLst/>
              <a:rect l="l" t="t" r="r" b="b"/>
              <a:pathLst>
                <a:path w="4918" h="6377" extrusionOk="0">
                  <a:moveTo>
                    <a:pt x="3311" y="0"/>
                  </a:moveTo>
                  <a:cubicBezTo>
                    <a:pt x="3104" y="0"/>
                    <a:pt x="2891" y="34"/>
                    <a:pt x="2679" y="84"/>
                  </a:cubicBezTo>
                  <a:cubicBezTo>
                    <a:pt x="2500" y="96"/>
                    <a:pt x="2334" y="108"/>
                    <a:pt x="2167" y="132"/>
                  </a:cubicBezTo>
                  <a:cubicBezTo>
                    <a:pt x="1905" y="155"/>
                    <a:pt x="1655" y="203"/>
                    <a:pt x="1417" y="286"/>
                  </a:cubicBezTo>
                  <a:cubicBezTo>
                    <a:pt x="1155" y="370"/>
                    <a:pt x="893" y="501"/>
                    <a:pt x="679" y="679"/>
                  </a:cubicBezTo>
                  <a:cubicBezTo>
                    <a:pt x="464" y="858"/>
                    <a:pt x="274" y="1072"/>
                    <a:pt x="167" y="1322"/>
                  </a:cubicBezTo>
                  <a:cubicBezTo>
                    <a:pt x="12" y="1691"/>
                    <a:pt x="12" y="2096"/>
                    <a:pt x="12" y="2489"/>
                  </a:cubicBezTo>
                  <a:cubicBezTo>
                    <a:pt x="0" y="3311"/>
                    <a:pt x="0" y="4180"/>
                    <a:pt x="393" y="4906"/>
                  </a:cubicBezTo>
                  <a:cubicBezTo>
                    <a:pt x="703" y="5454"/>
                    <a:pt x="1203" y="5858"/>
                    <a:pt x="1786" y="6108"/>
                  </a:cubicBezTo>
                  <a:cubicBezTo>
                    <a:pt x="2096" y="6228"/>
                    <a:pt x="2405" y="6311"/>
                    <a:pt x="2738" y="6347"/>
                  </a:cubicBezTo>
                  <a:cubicBezTo>
                    <a:pt x="2774" y="6359"/>
                    <a:pt x="2810" y="6359"/>
                    <a:pt x="2858" y="6370"/>
                  </a:cubicBezTo>
                  <a:cubicBezTo>
                    <a:pt x="2909" y="6374"/>
                    <a:pt x="2961" y="6376"/>
                    <a:pt x="3013" y="6376"/>
                  </a:cubicBezTo>
                  <a:cubicBezTo>
                    <a:pt x="3139" y="6376"/>
                    <a:pt x="3263" y="6362"/>
                    <a:pt x="3381" y="6311"/>
                  </a:cubicBezTo>
                  <a:cubicBezTo>
                    <a:pt x="3572" y="6239"/>
                    <a:pt x="3715" y="6085"/>
                    <a:pt x="3846" y="5918"/>
                  </a:cubicBezTo>
                  <a:cubicBezTo>
                    <a:pt x="4774" y="4727"/>
                    <a:pt x="4917" y="3096"/>
                    <a:pt x="4715" y="1596"/>
                  </a:cubicBezTo>
                  <a:cubicBezTo>
                    <a:pt x="4643" y="1084"/>
                    <a:pt x="4501" y="536"/>
                    <a:pt x="4084" y="227"/>
                  </a:cubicBezTo>
                  <a:cubicBezTo>
                    <a:pt x="3857" y="62"/>
                    <a:pt x="3591" y="0"/>
                    <a:pt x="331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3285825" y="1401050"/>
              <a:ext cx="183075" cy="121000"/>
            </a:xfrm>
            <a:custGeom>
              <a:avLst/>
              <a:gdLst/>
              <a:ahLst/>
              <a:cxnLst/>
              <a:rect l="l" t="t" r="r" b="b"/>
              <a:pathLst>
                <a:path w="7323" h="4840" extrusionOk="0">
                  <a:moveTo>
                    <a:pt x="5801" y="0"/>
                  </a:moveTo>
                  <a:cubicBezTo>
                    <a:pt x="4740" y="0"/>
                    <a:pt x="3681" y="278"/>
                    <a:pt x="2774" y="816"/>
                  </a:cubicBezTo>
                  <a:cubicBezTo>
                    <a:pt x="1346" y="1661"/>
                    <a:pt x="310" y="3161"/>
                    <a:pt x="0" y="4793"/>
                  </a:cubicBezTo>
                  <a:cubicBezTo>
                    <a:pt x="267" y="4824"/>
                    <a:pt x="535" y="4840"/>
                    <a:pt x="802" y="4840"/>
                  </a:cubicBezTo>
                  <a:cubicBezTo>
                    <a:pt x="2054" y="4840"/>
                    <a:pt x="3301" y="4499"/>
                    <a:pt x="4370" y="3852"/>
                  </a:cubicBezTo>
                  <a:cubicBezTo>
                    <a:pt x="5727" y="3030"/>
                    <a:pt x="6775" y="1745"/>
                    <a:pt x="7299" y="268"/>
                  </a:cubicBezTo>
                  <a:lnTo>
                    <a:pt x="7322" y="197"/>
                  </a:lnTo>
                  <a:cubicBezTo>
                    <a:pt x="6826" y="65"/>
                    <a:pt x="6313" y="0"/>
                    <a:pt x="5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3170325" y="1889050"/>
              <a:ext cx="298275" cy="211075"/>
            </a:xfrm>
            <a:custGeom>
              <a:avLst/>
              <a:gdLst/>
              <a:ahLst/>
              <a:cxnLst/>
              <a:rect l="l" t="t" r="r" b="b"/>
              <a:pathLst>
                <a:path w="11931" h="8443" extrusionOk="0">
                  <a:moveTo>
                    <a:pt x="5846" y="1"/>
                  </a:moveTo>
                  <a:cubicBezTo>
                    <a:pt x="5668" y="1"/>
                    <a:pt x="5465" y="132"/>
                    <a:pt x="5311" y="251"/>
                  </a:cubicBezTo>
                  <a:cubicBezTo>
                    <a:pt x="3918" y="1453"/>
                    <a:pt x="2572" y="2703"/>
                    <a:pt x="1286" y="4013"/>
                  </a:cubicBezTo>
                  <a:cubicBezTo>
                    <a:pt x="858" y="4442"/>
                    <a:pt x="429" y="4894"/>
                    <a:pt x="12" y="5346"/>
                  </a:cubicBezTo>
                  <a:lnTo>
                    <a:pt x="0" y="5346"/>
                  </a:lnTo>
                  <a:cubicBezTo>
                    <a:pt x="608" y="6382"/>
                    <a:pt x="1227" y="7406"/>
                    <a:pt x="1846" y="8442"/>
                  </a:cubicBezTo>
                  <a:cubicBezTo>
                    <a:pt x="2096" y="8371"/>
                    <a:pt x="2346" y="8299"/>
                    <a:pt x="2584" y="8216"/>
                  </a:cubicBezTo>
                  <a:cubicBezTo>
                    <a:pt x="5215" y="7406"/>
                    <a:pt x="7859" y="6489"/>
                    <a:pt x="10061" y="4930"/>
                  </a:cubicBezTo>
                  <a:cubicBezTo>
                    <a:pt x="10633" y="4537"/>
                    <a:pt x="11169" y="4096"/>
                    <a:pt x="11669" y="3596"/>
                  </a:cubicBezTo>
                  <a:cubicBezTo>
                    <a:pt x="11788" y="3477"/>
                    <a:pt x="11931" y="3322"/>
                    <a:pt x="11883" y="3156"/>
                  </a:cubicBezTo>
                  <a:cubicBezTo>
                    <a:pt x="11847" y="3037"/>
                    <a:pt x="11752" y="2965"/>
                    <a:pt x="11645" y="2906"/>
                  </a:cubicBezTo>
                  <a:cubicBezTo>
                    <a:pt x="11097" y="2571"/>
                    <a:pt x="10441" y="2483"/>
                    <a:pt x="9783" y="2483"/>
                  </a:cubicBezTo>
                  <a:cubicBezTo>
                    <a:pt x="9597" y="2483"/>
                    <a:pt x="9411" y="2490"/>
                    <a:pt x="9228" y="2501"/>
                  </a:cubicBezTo>
                  <a:cubicBezTo>
                    <a:pt x="7847" y="2572"/>
                    <a:pt x="6466" y="2834"/>
                    <a:pt x="5144" y="3263"/>
                  </a:cubicBezTo>
                  <a:cubicBezTo>
                    <a:pt x="5585" y="2418"/>
                    <a:pt x="5906" y="1501"/>
                    <a:pt x="6120" y="560"/>
                  </a:cubicBezTo>
                  <a:cubicBezTo>
                    <a:pt x="6144" y="417"/>
                    <a:pt x="6168" y="239"/>
                    <a:pt x="6073" y="108"/>
                  </a:cubicBezTo>
                  <a:cubicBezTo>
                    <a:pt x="6013" y="36"/>
                    <a:pt x="5930" y="1"/>
                    <a:pt x="584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3298625" y="1545850"/>
              <a:ext cx="162525" cy="140125"/>
            </a:xfrm>
            <a:custGeom>
              <a:avLst/>
              <a:gdLst/>
              <a:ahLst/>
              <a:cxnLst/>
              <a:rect l="l" t="t" r="r" b="b"/>
              <a:pathLst>
                <a:path w="6501" h="5605" extrusionOk="0">
                  <a:moveTo>
                    <a:pt x="6501" y="1"/>
                  </a:moveTo>
                  <a:lnTo>
                    <a:pt x="6501" y="1"/>
                  </a:lnTo>
                  <a:cubicBezTo>
                    <a:pt x="5036" y="60"/>
                    <a:pt x="3596" y="608"/>
                    <a:pt x="2477" y="1537"/>
                  </a:cubicBezTo>
                  <a:cubicBezTo>
                    <a:pt x="1334" y="2477"/>
                    <a:pt x="512" y="3799"/>
                    <a:pt x="179" y="5239"/>
                  </a:cubicBezTo>
                  <a:lnTo>
                    <a:pt x="0" y="5251"/>
                  </a:lnTo>
                  <a:cubicBezTo>
                    <a:pt x="0" y="5311"/>
                    <a:pt x="0" y="5359"/>
                    <a:pt x="12" y="5418"/>
                  </a:cubicBezTo>
                  <a:cubicBezTo>
                    <a:pt x="404" y="5545"/>
                    <a:pt x="810" y="5604"/>
                    <a:pt x="1218" y="5604"/>
                  </a:cubicBezTo>
                  <a:cubicBezTo>
                    <a:pt x="2420" y="5604"/>
                    <a:pt x="3632" y="5087"/>
                    <a:pt x="4513" y="4251"/>
                  </a:cubicBezTo>
                  <a:cubicBezTo>
                    <a:pt x="5667" y="3156"/>
                    <a:pt x="6298" y="1584"/>
                    <a:pt x="6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3207825" y="1226475"/>
              <a:ext cx="99150" cy="226825"/>
            </a:xfrm>
            <a:custGeom>
              <a:avLst/>
              <a:gdLst/>
              <a:ahLst/>
              <a:cxnLst/>
              <a:rect l="l" t="t" r="r" b="b"/>
              <a:pathLst>
                <a:path w="3966" h="9073" extrusionOk="0">
                  <a:moveTo>
                    <a:pt x="2156" y="0"/>
                  </a:moveTo>
                  <a:cubicBezTo>
                    <a:pt x="1632" y="584"/>
                    <a:pt x="1167" y="1227"/>
                    <a:pt x="786" y="1905"/>
                  </a:cubicBezTo>
                  <a:cubicBezTo>
                    <a:pt x="346" y="2715"/>
                    <a:pt x="1" y="3608"/>
                    <a:pt x="36" y="4537"/>
                  </a:cubicBezTo>
                  <a:cubicBezTo>
                    <a:pt x="48" y="5191"/>
                    <a:pt x="263" y="5822"/>
                    <a:pt x="525" y="6430"/>
                  </a:cubicBezTo>
                  <a:cubicBezTo>
                    <a:pt x="977" y="7501"/>
                    <a:pt x="1656" y="8585"/>
                    <a:pt x="2715" y="9073"/>
                  </a:cubicBezTo>
                  <a:cubicBezTo>
                    <a:pt x="2727" y="9049"/>
                    <a:pt x="2751" y="9013"/>
                    <a:pt x="2763" y="8990"/>
                  </a:cubicBezTo>
                  <a:cubicBezTo>
                    <a:pt x="3573" y="7620"/>
                    <a:pt x="3965" y="6001"/>
                    <a:pt x="3858" y="4406"/>
                  </a:cubicBezTo>
                  <a:cubicBezTo>
                    <a:pt x="3751" y="2810"/>
                    <a:pt x="3156" y="1250"/>
                    <a:pt x="2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3104850" y="1526225"/>
              <a:ext cx="186950" cy="81250"/>
            </a:xfrm>
            <a:custGeom>
              <a:avLst/>
              <a:gdLst/>
              <a:ahLst/>
              <a:cxnLst/>
              <a:rect l="l" t="t" r="r" b="b"/>
              <a:pathLst>
                <a:path w="7478" h="3250" extrusionOk="0">
                  <a:moveTo>
                    <a:pt x="2783" y="0"/>
                  </a:moveTo>
                  <a:cubicBezTo>
                    <a:pt x="1718" y="0"/>
                    <a:pt x="655" y="400"/>
                    <a:pt x="0" y="1214"/>
                  </a:cubicBezTo>
                  <a:cubicBezTo>
                    <a:pt x="310" y="1691"/>
                    <a:pt x="643" y="2167"/>
                    <a:pt x="1107" y="2488"/>
                  </a:cubicBezTo>
                  <a:cubicBezTo>
                    <a:pt x="1572" y="2798"/>
                    <a:pt x="2119" y="2953"/>
                    <a:pt x="2667" y="3048"/>
                  </a:cubicBezTo>
                  <a:cubicBezTo>
                    <a:pt x="3406" y="3181"/>
                    <a:pt x="4161" y="3250"/>
                    <a:pt x="4916" y="3250"/>
                  </a:cubicBezTo>
                  <a:cubicBezTo>
                    <a:pt x="5778" y="3250"/>
                    <a:pt x="6639" y="3161"/>
                    <a:pt x="7477" y="2976"/>
                  </a:cubicBezTo>
                  <a:cubicBezTo>
                    <a:pt x="7477" y="2917"/>
                    <a:pt x="7465" y="2857"/>
                    <a:pt x="7465" y="2798"/>
                  </a:cubicBezTo>
                  <a:lnTo>
                    <a:pt x="7430" y="2798"/>
                  </a:lnTo>
                  <a:cubicBezTo>
                    <a:pt x="6513" y="1595"/>
                    <a:pt x="5322" y="524"/>
                    <a:pt x="3870" y="143"/>
                  </a:cubicBezTo>
                  <a:cubicBezTo>
                    <a:pt x="3518" y="48"/>
                    <a:pt x="3150"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3124200" y="1444975"/>
              <a:ext cx="403625" cy="762000"/>
            </a:xfrm>
            <a:custGeom>
              <a:avLst/>
              <a:gdLst/>
              <a:ahLst/>
              <a:cxnLst/>
              <a:rect l="l" t="t" r="r" b="b"/>
              <a:pathLst>
                <a:path w="16145" h="30480" extrusionOk="0">
                  <a:moveTo>
                    <a:pt x="5915" y="0"/>
                  </a:moveTo>
                  <a:cubicBezTo>
                    <a:pt x="5814" y="0"/>
                    <a:pt x="5701" y="86"/>
                    <a:pt x="5715" y="214"/>
                  </a:cubicBezTo>
                  <a:cubicBezTo>
                    <a:pt x="6429" y="4762"/>
                    <a:pt x="6906" y="9334"/>
                    <a:pt x="7168" y="13918"/>
                  </a:cubicBezTo>
                  <a:cubicBezTo>
                    <a:pt x="4846" y="14156"/>
                    <a:pt x="2524" y="14442"/>
                    <a:pt x="214" y="14787"/>
                  </a:cubicBezTo>
                  <a:cubicBezTo>
                    <a:pt x="155" y="14799"/>
                    <a:pt x="95" y="14811"/>
                    <a:pt x="36" y="14811"/>
                  </a:cubicBezTo>
                  <a:lnTo>
                    <a:pt x="0" y="14823"/>
                  </a:lnTo>
                  <a:cubicBezTo>
                    <a:pt x="250" y="15740"/>
                    <a:pt x="798" y="17490"/>
                    <a:pt x="833" y="17585"/>
                  </a:cubicBezTo>
                  <a:lnTo>
                    <a:pt x="917" y="17585"/>
                  </a:lnTo>
                  <a:lnTo>
                    <a:pt x="2048" y="17454"/>
                  </a:lnTo>
                  <a:cubicBezTo>
                    <a:pt x="2429" y="18859"/>
                    <a:pt x="2762" y="20276"/>
                    <a:pt x="3060" y="21705"/>
                  </a:cubicBezTo>
                  <a:lnTo>
                    <a:pt x="3131" y="21776"/>
                  </a:lnTo>
                  <a:cubicBezTo>
                    <a:pt x="4417" y="20466"/>
                    <a:pt x="5763" y="19216"/>
                    <a:pt x="7156" y="18014"/>
                  </a:cubicBezTo>
                  <a:cubicBezTo>
                    <a:pt x="7310" y="17895"/>
                    <a:pt x="7513" y="17764"/>
                    <a:pt x="7691" y="17764"/>
                  </a:cubicBezTo>
                  <a:cubicBezTo>
                    <a:pt x="7775" y="17764"/>
                    <a:pt x="7858" y="17799"/>
                    <a:pt x="7918" y="17871"/>
                  </a:cubicBezTo>
                  <a:cubicBezTo>
                    <a:pt x="8013" y="18002"/>
                    <a:pt x="7989" y="18180"/>
                    <a:pt x="7953" y="18323"/>
                  </a:cubicBezTo>
                  <a:cubicBezTo>
                    <a:pt x="7751" y="19264"/>
                    <a:pt x="7430" y="20181"/>
                    <a:pt x="6989" y="21026"/>
                  </a:cubicBezTo>
                  <a:cubicBezTo>
                    <a:pt x="8311" y="20597"/>
                    <a:pt x="9692" y="20335"/>
                    <a:pt x="11073" y="20264"/>
                  </a:cubicBezTo>
                  <a:cubicBezTo>
                    <a:pt x="11264" y="20250"/>
                    <a:pt x="11459" y="20242"/>
                    <a:pt x="11652" y="20242"/>
                  </a:cubicBezTo>
                  <a:cubicBezTo>
                    <a:pt x="12302" y="20242"/>
                    <a:pt x="12949" y="20339"/>
                    <a:pt x="13490" y="20669"/>
                  </a:cubicBezTo>
                  <a:cubicBezTo>
                    <a:pt x="13597" y="20728"/>
                    <a:pt x="13692" y="20800"/>
                    <a:pt x="13728" y="20919"/>
                  </a:cubicBezTo>
                  <a:cubicBezTo>
                    <a:pt x="13776" y="21085"/>
                    <a:pt x="13633" y="21240"/>
                    <a:pt x="13514" y="21359"/>
                  </a:cubicBezTo>
                  <a:cubicBezTo>
                    <a:pt x="13014" y="21859"/>
                    <a:pt x="12478" y="22300"/>
                    <a:pt x="11906" y="22693"/>
                  </a:cubicBezTo>
                  <a:cubicBezTo>
                    <a:pt x="9704" y="24252"/>
                    <a:pt x="7060" y="25169"/>
                    <a:pt x="4429" y="25979"/>
                  </a:cubicBezTo>
                  <a:cubicBezTo>
                    <a:pt x="4905" y="27467"/>
                    <a:pt x="5346" y="28967"/>
                    <a:pt x="5751" y="30479"/>
                  </a:cubicBezTo>
                  <a:cubicBezTo>
                    <a:pt x="7656" y="30408"/>
                    <a:pt x="9573" y="30241"/>
                    <a:pt x="11466" y="30003"/>
                  </a:cubicBezTo>
                  <a:cubicBezTo>
                    <a:pt x="12252" y="29908"/>
                    <a:pt x="13037" y="29789"/>
                    <a:pt x="13811" y="29658"/>
                  </a:cubicBezTo>
                  <a:cubicBezTo>
                    <a:pt x="13871" y="29265"/>
                    <a:pt x="13883" y="28860"/>
                    <a:pt x="13847" y="28455"/>
                  </a:cubicBezTo>
                  <a:lnTo>
                    <a:pt x="13847" y="28443"/>
                  </a:lnTo>
                  <a:cubicBezTo>
                    <a:pt x="13264" y="28193"/>
                    <a:pt x="12764" y="27789"/>
                    <a:pt x="12454" y="27241"/>
                  </a:cubicBezTo>
                  <a:cubicBezTo>
                    <a:pt x="12061" y="26515"/>
                    <a:pt x="12061" y="25646"/>
                    <a:pt x="12073" y="24824"/>
                  </a:cubicBezTo>
                  <a:cubicBezTo>
                    <a:pt x="12073" y="24431"/>
                    <a:pt x="12073" y="24026"/>
                    <a:pt x="12228" y="23657"/>
                  </a:cubicBezTo>
                  <a:cubicBezTo>
                    <a:pt x="12335" y="23407"/>
                    <a:pt x="12525" y="23193"/>
                    <a:pt x="12740" y="23014"/>
                  </a:cubicBezTo>
                  <a:cubicBezTo>
                    <a:pt x="12954" y="22836"/>
                    <a:pt x="13216" y="22705"/>
                    <a:pt x="13478" y="22621"/>
                  </a:cubicBezTo>
                  <a:cubicBezTo>
                    <a:pt x="13716" y="22538"/>
                    <a:pt x="13966" y="22490"/>
                    <a:pt x="14228" y="22467"/>
                  </a:cubicBezTo>
                  <a:lnTo>
                    <a:pt x="14204" y="22324"/>
                  </a:lnTo>
                  <a:cubicBezTo>
                    <a:pt x="14407" y="20240"/>
                    <a:pt x="14561" y="18133"/>
                    <a:pt x="14680" y="16037"/>
                  </a:cubicBezTo>
                  <a:cubicBezTo>
                    <a:pt x="15038" y="16001"/>
                    <a:pt x="15407" y="15954"/>
                    <a:pt x="15764" y="15918"/>
                  </a:cubicBezTo>
                  <a:cubicBezTo>
                    <a:pt x="15883" y="15037"/>
                    <a:pt x="16014" y="14168"/>
                    <a:pt x="16145" y="13299"/>
                  </a:cubicBezTo>
                  <a:lnTo>
                    <a:pt x="16085" y="13287"/>
                  </a:lnTo>
                  <a:cubicBezTo>
                    <a:pt x="13228" y="13406"/>
                    <a:pt x="10370" y="13596"/>
                    <a:pt x="7525" y="13882"/>
                  </a:cubicBezTo>
                  <a:cubicBezTo>
                    <a:pt x="7263" y="9274"/>
                    <a:pt x="6775" y="4691"/>
                    <a:pt x="6060" y="130"/>
                  </a:cubicBezTo>
                  <a:cubicBezTo>
                    <a:pt x="6046" y="39"/>
                    <a:pt x="5983"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2736050" y="1549600"/>
              <a:ext cx="128300" cy="159100"/>
            </a:xfrm>
            <a:custGeom>
              <a:avLst/>
              <a:gdLst/>
              <a:ahLst/>
              <a:cxnLst/>
              <a:rect l="l" t="t" r="r" b="b"/>
              <a:pathLst>
                <a:path w="5132" h="6364" extrusionOk="0">
                  <a:moveTo>
                    <a:pt x="2353" y="1"/>
                  </a:moveTo>
                  <a:cubicBezTo>
                    <a:pt x="1741" y="1"/>
                    <a:pt x="1109" y="40"/>
                    <a:pt x="501" y="40"/>
                  </a:cubicBezTo>
                  <a:cubicBezTo>
                    <a:pt x="332" y="40"/>
                    <a:pt x="165" y="37"/>
                    <a:pt x="0" y="29"/>
                  </a:cubicBezTo>
                  <a:lnTo>
                    <a:pt x="0" y="29"/>
                  </a:lnTo>
                  <a:cubicBezTo>
                    <a:pt x="1691" y="2137"/>
                    <a:pt x="3382" y="4256"/>
                    <a:pt x="5084" y="6363"/>
                  </a:cubicBezTo>
                  <a:lnTo>
                    <a:pt x="5132" y="6352"/>
                  </a:lnTo>
                  <a:cubicBezTo>
                    <a:pt x="5096" y="5935"/>
                    <a:pt x="5025" y="5566"/>
                    <a:pt x="4929" y="5304"/>
                  </a:cubicBezTo>
                  <a:cubicBezTo>
                    <a:pt x="4894" y="5220"/>
                    <a:pt x="4870" y="5149"/>
                    <a:pt x="4846" y="5066"/>
                  </a:cubicBezTo>
                  <a:cubicBezTo>
                    <a:pt x="4739" y="4768"/>
                    <a:pt x="4644" y="4470"/>
                    <a:pt x="4548" y="4185"/>
                  </a:cubicBezTo>
                  <a:cubicBezTo>
                    <a:pt x="4084" y="2792"/>
                    <a:pt x="3632" y="1410"/>
                    <a:pt x="3167" y="29"/>
                  </a:cubicBezTo>
                  <a:lnTo>
                    <a:pt x="3132" y="29"/>
                  </a:lnTo>
                  <a:cubicBezTo>
                    <a:pt x="2878" y="8"/>
                    <a:pt x="2617" y="1"/>
                    <a:pt x="2353" y="1"/>
                  </a:cubicBezTo>
                  <a:close/>
                </a:path>
              </a:pathLst>
            </a:custGeom>
            <a:solidFill>
              <a:srgbClr val="ED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2594050" y="1240175"/>
              <a:ext cx="436400" cy="94375"/>
            </a:xfrm>
            <a:custGeom>
              <a:avLst/>
              <a:gdLst/>
              <a:ahLst/>
              <a:cxnLst/>
              <a:rect l="l" t="t" r="r" b="b"/>
              <a:pathLst>
                <a:path w="17456" h="3775" extrusionOk="0">
                  <a:moveTo>
                    <a:pt x="12306" y="1"/>
                  </a:moveTo>
                  <a:cubicBezTo>
                    <a:pt x="11399" y="1"/>
                    <a:pt x="10494" y="97"/>
                    <a:pt x="9597" y="226"/>
                  </a:cubicBezTo>
                  <a:cubicBezTo>
                    <a:pt x="6835" y="631"/>
                    <a:pt x="4121" y="1417"/>
                    <a:pt x="1644" y="2679"/>
                  </a:cubicBezTo>
                  <a:cubicBezTo>
                    <a:pt x="1084" y="2965"/>
                    <a:pt x="537" y="3274"/>
                    <a:pt x="1" y="3620"/>
                  </a:cubicBezTo>
                  <a:lnTo>
                    <a:pt x="96" y="3774"/>
                  </a:lnTo>
                  <a:cubicBezTo>
                    <a:pt x="1239" y="3750"/>
                    <a:pt x="2382" y="3703"/>
                    <a:pt x="3513" y="3655"/>
                  </a:cubicBezTo>
                  <a:cubicBezTo>
                    <a:pt x="6704" y="3500"/>
                    <a:pt x="9895" y="3239"/>
                    <a:pt x="13062" y="2869"/>
                  </a:cubicBezTo>
                  <a:cubicBezTo>
                    <a:pt x="14527" y="2703"/>
                    <a:pt x="15991" y="2512"/>
                    <a:pt x="17456" y="2298"/>
                  </a:cubicBezTo>
                  <a:cubicBezTo>
                    <a:pt x="17325" y="1393"/>
                    <a:pt x="16420" y="798"/>
                    <a:pt x="15551" y="488"/>
                  </a:cubicBezTo>
                  <a:cubicBezTo>
                    <a:pt x="14669" y="191"/>
                    <a:pt x="13765" y="48"/>
                    <a:pt x="12836" y="12"/>
                  </a:cubicBezTo>
                  <a:cubicBezTo>
                    <a:pt x="12659" y="4"/>
                    <a:pt x="12483" y="1"/>
                    <a:pt x="1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2591375" y="1311900"/>
              <a:ext cx="337275" cy="541750"/>
            </a:xfrm>
            <a:custGeom>
              <a:avLst/>
              <a:gdLst/>
              <a:ahLst/>
              <a:cxnLst/>
              <a:rect l="l" t="t" r="r" b="b"/>
              <a:pathLst>
                <a:path w="13491" h="21670" extrusionOk="0">
                  <a:moveTo>
                    <a:pt x="13181" y="0"/>
                  </a:moveTo>
                  <a:cubicBezTo>
                    <a:pt x="10002" y="370"/>
                    <a:pt x="6811" y="631"/>
                    <a:pt x="3620" y="786"/>
                  </a:cubicBezTo>
                  <a:cubicBezTo>
                    <a:pt x="3644" y="2120"/>
                    <a:pt x="3513" y="3465"/>
                    <a:pt x="3239" y="4775"/>
                  </a:cubicBezTo>
                  <a:lnTo>
                    <a:pt x="3144" y="4822"/>
                  </a:lnTo>
                  <a:cubicBezTo>
                    <a:pt x="2775" y="4394"/>
                    <a:pt x="2263" y="4049"/>
                    <a:pt x="1692" y="3977"/>
                  </a:cubicBezTo>
                  <a:cubicBezTo>
                    <a:pt x="1638" y="3972"/>
                    <a:pt x="1584" y="3969"/>
                    <a:pt x="1530" y="3969"/>
                  </a:cubicBezTo>
                  <a:cubicBezTo>
                    <a:pt x="1007" y="3969"/>
                    <a:pt x="476" y="4227"/>
                    <a:pt x="239" y="4691"/>
                  </a:cubicBezTo>
                  <a:cubicBezTo>
                    <a:pt x="1" y="5156"/>
                    <a:pt x="84" y="5715"/>
                    <a:pt x="298" y="6192"/>
                  </a:cubicBezTo>
                  <a:cubicBezTo>
                    <a:pt x="584" y="6870"/>
                    <a:pt x="1120" y="7430"/>
                    <a:pt x="1775" y="7775"/>
                  </a:cubicBezTo>
                  <a:cubicBezTo>
                    <a:pt x="1977" y="7882"/>
                    <a:pt x="2192" y="7966"/>
                    <a:pt x="2430" y="8037"/>
                  </a:cubicBezTo>
                  <a:lnTo>
                    <a:pt x="2442" y="8037"/>
                  </a:lnTo>
                  <a:cubicBezTo>
                    <a:pt x="2334" y="10240"/>
                    <a:pt x="2263" y="12442"/>
                    <a:pt x="2215" y="14657"/>
                  </a:cubicBezTo>
                  <a:cubicBezTo>
                    <a:pt x="2215" y="14693"/>
                    <a:pt x="2215" y="14728"/>
                    <a:pt x="2215" y="14764"/>
                  </a:cubicBezTo>
                  <a:lnTo>
                    <a:pt x="2227" y="15181"/>
                  </a:lnTo>
                  <a:cubicBezTo>
                    <a:pt x="4561" y="17538"/>
                    <a:pt x="7097" y="19717"/>
                    <a:pt x="9788" y="21670"/>
                  </a:cubicBezTo>
                  <a:lnTo>
                    <a:pt x="9907" y="21527"/>
                  </a:lnTo>
                  <a:cubicBezTo>
                    <a:pt x="10776" y="20003"/>
                    <a:pt x="11074" y="17467"/>
                    <a:pt x="10919" y="15860"/>
                  </a:cubicBezTo>
                  <a:lnTo>
                    <a:pt x="10919" y="15860"/>
                  </a:lnTo>
                  <a:lnTo>
                    <a:pt x="10871" y="15871"/>
                  </a:lnTo>
                  <a:cubicBezTo>
                    <a:pt x="9169" y="13764"/>
                    <a:pt x="7478" y="11645"/>
                    <a:pt x="5787" y="9537"/>
                  </a:cubicBezTo>
                  <a:lnTo>
                    <a:pt x="5787" y="9537"/>
                  </a:lnTo>
                  <a:cubicBezTo>
                    <a:pt x="5952" y="9545"/>
                    <a:pt x="6119" y="9548"/>
                    <a:pt x="6288" y="9548"/>
                  </a:cubicBezTo>
                  <a:cubicBezTo>
                    <a:pt x="6896" y="9548"/>
                    <a:pt x="7528" y="9509"/>
                    <a:pt x="8140" y="9509"/>
                  </a:cubicBezTo>
                  <a:cubicBezTo>
                    <a:pt x="8404" y="9509"/>
                    <a:pt x="8665" y="9516"/>
                    <a:pt x="8919" y="9537"/>
                  </a:cubicBezTo>
                  <a:lnTo>
                    <a:pt x="8954" y="9537"/>
                  </a:lnTo>
                  <a:cubicBezTo>
                    <a:pt x="9788" y="9466"/>
                    <a:pt x="10716" y="9335"/>
                    <a:pt x="11478" y="9061"/>
                  </a:cubicBezTo>
                  <a:cubicBezTo>
                    <a:pt x="12121" y="8835"/>
                    <a:pt x="12764" y="8513"/>
                    <a:pt x="13086" y="7918"/>
                  </a:cubicBezTo>
                  <a:cubicBezTo>
                    <a:pt x="13300" y="7537"/>
                    <a:pt x="13336" y="7073"/>
                    <a:pt x="13360" y="6632"/>
                  </a:cubicBezTo>
                  <a:cubicBezTo>
                    <a:pt x="13491" y="4418"/>
                    <a:pt x="13431" y="2203"/>
                    <a:pt x="131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2488700" y="1196700"/>
              <a:ext cx="426250" cy="110450"/>
            </a:xfrm>
            <a:custGeom>
              <a:avLst/>
              <a:gdLst/>
              <a:ahLst/>
              <a:cxnLst/>
              <a:rect l="l" t="t" r="r" b="b"/>
              <a:pathLst>
                <a:path w="17050" h="4418" extrusionOk="0">
                  <a:moveTo>
                    <a:pt x="16681" y="1"/>
                  </a:moveTo>
                  <a:cubicBezTo>
                    <a:pt x="16657" y="1"/>
                    <a:pt x="16633" y="1"/>
                    <a:pt x="16621" y="13"/>
                  </a:cubicBezTo>
                  <a:cubicBezTo>
                    <a:pt x="11799" y="275"/>
                    <a:pt x="6989" y="810"/>
                    <a:pt x="2215" y="1584"/>
                  </a:cubicBezTo>
                  <a:cubicBezTo>
                    <a:pt x="1905" y="1644"/>
                    <a:pt x="1596" y="1691"/>
                    <a:pt x="1274" y="1751"/>
                  </a:cubicBezTo>
                  <a:cubicBezTo>
                    <a:pt x="857" y="1822"/>
                    <a:pt x="429" y="1894"/>
                    <a:pt x="0" y="1977"/>
                  </a:cubicBezTo>
                  <a:cubicBezTo>
                    <a:pt x="167" y="2739"/>
                    <a:pt x="238" y="3513"/>
                    <a:pt x="214" y="4299"/>
                  </a:cubicBezTo>
                  <a:lnTo>
                    <a:pt x="226" y="4299"/>
                  </a:lnTo>
                  <a:cubicBezTo>
                    <a:pt x="250" y="4263"/>
                    <a:pt x="274" y="4227"/>
                    <a:pt x="298" y="4180"/>
                  </a:cubicBezTo>
                  <a:cubicBezTo>
                    <a:pt x="2143" y="4227"/>
                    <a:pt x="4001" y="4299"/>
                    <a:pt x="5846" y="4406"/>
                  </a:cubicBezTo>
                  <a:lnTo>
                    <a:pt x="5858" y="4418"/>
                  </a:lnTo>
                  <a:cubicBezTo>
                    <a:pt x="8335" y="3156"/>
                    <a:pt x="11049" y="2370"/>
                    <a:pt x="13811" y="1965"/>
                  </a:cubicBezTo>
                  <a:cubicBezTo>
                    <a:pt x="14708" y="1836"/>
                    <a:pt x="15613" y="1740"/>
                    <a:pt x="16520" y="1740"/>
                  </a:cubicBezTo>
                  <a:cubicBezTo>
                    <a:pt x="16697" y="1740"/>
                    <a:pt x="16873" y="1743"/>
                    <a:pt x="17050" y="1751"/>
                  </a:cubicBezTo>
                  <a:lnTo>
                    <a:pt x="17050" y="1727"/>
                  </a:lnTo>
                  <a:cubicBezTo>
                    <a:pt x="16907" y="1156"/>
                    <a:pt x="16788" y="584"/>
                    <a:pt x="16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2520550" y="1116525"/>
              <a:ext cx="383700" cy="123950"/>
            </a:xfrm>
            <a:custGeom>
              <a:avLst/>
              <a:gdLst/>
              <a:ahLst/>
              <a:cxnLst/>
              <a:rect l="l" t="t" r="r" b="b"/>
              <a:pathLst>
                <a:path w="15348" h="4958" extrusionOk="0">
                  <a:moveTo>
                    <a:pt x="8465" y="1"/>
                  </a:moveTo>
                  <a:cubicBezTo>
                    <a:pt x="6467" y="1"/>
                    <a:pt x="4495" y="469"/>
                    <a:pt x="2917" y="1648"/>
                  </a:cubicBezTo>
                  <a:cubicBezTo>
                    <a:pt x="1727" y="2529"/>
                    <a:pt x="845" y="3744"/>
                    <a:pt x="0" y="4958"/>
                  </a:cubicBezTo>
                  <a:cubicBezTo>
                    <a:pt x="322" y="4898"/>
                    <a:pt x="631" y="4851"/>
                    <a:pt x="941" y="4791"/>
                  </a:cubicBezTo>
                  <a:cubicBezTo>
                    <a:pt x="5715" y="4017"/>
                    <a:pt x="10525" y="3482"/>
                    <a:pt x="15347" y="3220"/>
                  </a:cubicBezTo>
                  <a:lnTo>
                    <a:pt x="15347" y="3184"/>
                  </a:lnTo>
                  <a:cubicBezTo>
                    <a:pt x="15109" y="2327"/>
                    <a:pt x="14478" y="1624"/>
                    <a:pt x="13716" y="1160"/>
                  </a:cubicBezTo>
                  <a:cubicBezTo>
                    <a:pt x="12966" y="696"/>
                    <a:pt x="12097" y="457"/>
                    <a:pt x="11228" y="279"/>
                  </a:cubicBezTo>
                  <a:cubicBezTo>
                    <a:pt x="10326" y="101"/>
                    <a:pt x="9393" y="1"/>
                    <a:pt x="8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2238075" y="1301175"/>
              <a:ext cx="444425" cy="504875"/>
            </a:xfrm>
            <a:custGeom>
              <a:avLst/>
              <a:gdLst/>
              <a:ahLst/>
              <a:cxnLst/>
              <a:rect l="l" t="t" r="r" b="b"/>
              <a:pathLst>
                <a:path w="17777" h="20195" extrusionOk="0">
                  <a:moveTo>
                    <a:pt x="10323" y="1"/>
                  </a:moveTo>
                  <a:cubicBezTo>
                    <a:pt x="10299" y="48"/>
                    <a:pt x="10275" y="84"/>
                    <a:pt x="10251" y="120"/>
                  </a:cubicBezTo>
                  <a:cubicBezTo>
                    <a:pt x="9751" y="977"/>
                    <a:pt x="9049" y="1703"/>
                    <a:pt x="8215" y="2239"/>
                  </a:cubicBezTo>
                  <a:cubicBezTo>
                    <a:pt x="6596" y="3287"/>
                    <a:pt x="4584" y="3561"/>
                    <a:pt x="2977" y="4597"/>
                  </a:cubicBezTo>
                  <a:cubicBezTo>
                    <a:pt x="2048" y="5192"/>
                    <a:pt x="1274" y="6025"/>
                    <a:pt x="762" y="7002"/>
                  </a:cubicBezTo>
                  <a:cubicBezTo>
                    <a:pt x="250" y="7978"/>
                    <a:pt x="0" y="9169"/>
                    <a:pt x="441" y="10181"/>
                  </a:cubicBezTo>
                  <a:cubicBezTo>
                    <a:pt x="714" y="10824"/>
                    <a:pt x="1238" y="11336"/>
                    <a:pt x="1715" y="11859"/>
                  </a:cubicBezTo>
                  <a:cubicBezTo>
                    <a:pt x="2500" y="12705"/>
                    <a:pt x="3191" y="13657"/>
                    <a:pt x="3524" y="14765"/>
                  </a:cubicBezTo>
                  <a:cubicBezTo>
                    <a:pt x="3762" y="15562"/>
                    <a:pt x="3786" y="16396"/>
                    <a:pt x="3929" y="17217"/>
                  </a:cubicBezTo>
                  <a:cubicBezTo>
                    <a:pt x="4072" y="18039"/>
                    <a:pt x="4358" y="18884"/>
                    <a:pt x="4965" y="19444"/>
                  </a:cubicBezTo>
                  <a:cubicBezTo>
                    <a:pt x="5096" y="19575"/>
                    <a:pt x="5239" y="19670"/>
                    <a:pt x="5394" y="19765"/>
                  </a:cubicBezTo>
                  <a:cubicBezTo>
                    <a:pt x="5894" y="20063"/>
                    <a:pt x="6477" y="20194"/>
                    <a:pt x="7061" y="20194"/>
                  </a:cubicBezTo>
                  <a:cubicBezTo>
                    <a:pt x="7085" y="20194"/>
                    <a:pt x="7110" y="20194"/>
                    <a:pt x="7135" y="20194"/>
                  </a:cubicBezTo>
                  <a:cubicBezTo>
                    <a:pt x="7922" y="20194"/>
                    <a:pt x="9429" y="20020"/>
                    <a:pt x="10132" y="19801"/>
                  </a:cubicBezTo>
                  <a:lnTo>
                    <a:pt x="10275" y="19979"/>
                  </a:lnTo>
                  <a:cubicBezTo>
                    <a:pt x="12275" y="18336"/>
                    <a:pt x="14300" y="16705"/>
                    <a:pt x="16324" y="15086"/>
                  </a:cubicBezTo>
                  <a:lnTo>
                    <a:pt x="16347" y="15086"/>
                  </a:lnTo>
                  <a:cubicBezTo>
                    <a:pt x="16395" y="12871"/>
                    <a:pt x="16466" y="10669"/>
                    <a:pt x="16574" y="8466"/>
                  </a:cubicBezTo>
                  <a:lnTo>
                    <a:pt x="16562" y="8466"/>
                  </a:lnTo>
                  <a:cubicBezTo>
                    <a:pt x="16324" y="8395"/>
                    <a:pt x="16109" y="8311"/>
                    <a:pt x="15907" y="8204"/>
                  </a:cubicBezTo>
                  <a:cubicBezTo>
                    <a:pt x="15252" y="7859"/>
                    <a:pt x="14716" y="7299"/>
                    <a:pt x="14430" y="6621"/>
                  </a:cubicBezTo>
                  <a:cubicBezTo>
                    <a:pt x="14216" y="6144"/>
                    <a:pt x="14133" y="5585"/>
                    <a:pt x="14371" y="5120"/>
                  </a:cubicBezTo>
                  <a:cubicBezTo>
                    <a:pt x="14608" y="4656"/>
                    <a:pt x="15139" y="4398"/>
                    <a:pt x="15662" y="4398"/>
                  </a:cubicBezTo>
                  <a:cubicBezTo>
                    <a:pt x="15716" y="4398"/>
                    <a:pt x="15770" y="4401"/>
                    <a:pt x="15824" y="4406"/>
                  </a:cubicBezTo>
                  <a:cubicBezTo>
                    <a:pt x="16395" y="4478"/>
                    <a:pt x="16907" y="4823"/>
                    <a:pt x="17276" y="5251"/>
                  </a:cubicBezTo>
                  <a:lnTo>
                    <a:pt x="17371" y="5204"/>
                  </a:lnTo>
                  <a:cubicBezTo>
                    <a:pt x="17645" y="3894"/>
                    <a:pt x="17776" y="2549"/>
                    <a:pt x="17752" y="1215"/>
                  </a:cubicBezTo>
                  <a:lnTo>
                    <a:pt x="17752" y="1215"/>
                  </a:lnTo>
                  <a:cubicBezTo>
                    <a:pt x="16621" y="1263"/>
                    <a:pt x="15478" y="1310"/>
                    <a:pt x="14335" y="1334"/>
                  </a:cubicBezTo>
                  <a:lnTo>
                    <a:pt x="14240" y="1180"/>
                  </a:lnTo>
                  <a:cubicBezTo>
                    <a:pt x="14776" y="834"/>
                    <a:pt x="15323" y="525"/>
                    <a:pt x="15883" y="239"/>
                  </a:cubicBezTo>
                  <a:lnTo>
                    <a:pt x="15871" y="227"/>
                  </a:lnTo>
                  <a:cubicBezTo>
                    <a:pt x="14026" y="120"/>
                    <a:pt x="12168" y="48"/>
                    <a:pt x="10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3394750" y="3292500"/>
              <a:ext cx="942125" cy="123550"/>
            </a:xfrm>
            <a:custGeom>
              <a:avLst/>
              <a:gdLst/>
              <a:ahLst/>
              <a:cxnLst/>
              <a:rect l="l" t="t" r="r" b="b"/>
              <a:pathLst>
                <a:path w="37685" h="4942" extrusionOk="0">
                  <a:moveTo>
                    <a:pt x="1" y="0"/>
                  </a:moveTo>
                  <a:lnTo>
                    <a:pt x="1418" y="4942"/>
                  </a:lnTo>
                  <a:lnTo>
                    <a:pt x="36362" y="4942"/>
                  </a:lnTo>
                  <a:lnTo>
                    <a:pt x="376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3463525" y="3416025"/>
              <a:ext cx="814100" cy="905500"/>
            </a:xfrm>
            <a:custGeom>
              <a:avLst/>
              <a:gdLst/>
              <a:ahLst/>
              <a:cxnLst/>
              <a:rect l="l" t="t" r="r" b="b"/>
              <a:pathLst>
                <a:path w="32564" h="36220" extrusionOk="0">
                  <a:moveTo>
                    <a:pt x="0" y="1"/>
                  </a:moveTo>
                  <a:lnTo>
                    <a:pt x="4370" y="36219"/>
                  </a:lnTo>
                  <a:lnTo>
                    <a:pt x="27813" y="36219"/>
                  </a:lnTo>
                  <a:lnTo>
                    <a:pt x="325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4998525" y="4106300"/>
              <a:ext cx="378350" cy="244675"/>
            </a:xfrm>
            <a:custGeom>
              <a:avLst/>
              <a:gdLst/>
              <a:ahLst/>
              <a:cxnLst/>
              <a:rect l="l" t="t" r="r" b="b"/>
              <a:pathLst>
                <a:path w="15134" h="9787" extrusionOk="0">
                  <a:moveTo>
                    <a:pt x="14276" y="0"/>
                  </a:moveTo>
                  <a:lnTo>
                    <a:pt x="7216" y="1834"/>
                  </a:lnTo>
                  <a:cubicBezTo>
                    <a:pt x="4394" y="4024"/>
                    <a:pt x="1489" y="6358"/>
                    <a:pt x="1" y="9608"/>
                  </a:cubicBezTo>
                  <a:lnTo>
                    <a:pt x="370" y="9787"/>
                  </a:lnTo>
                  <a:cubicBezTo>
                    <a:pt x="5287" y="7430"/>
                    <a:pt x="10216" y="5072"/>
                    <a:pt x="15134" y="2727"/>
                  </a:cubicBezTo>
                  <a:cubicBezTo>
                    <a:pt x="14895" y="1810"/>
                    <a:pt x="14610" y="905"/>
                    <a:pt x="14288" y="12"/>
                  </a:cubicBezTo>
                  <a:lnTo>
                    <a:pt x="14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4280875" y="4232200"/>
              <a:ext cx="432825" cy="110750"/>
            </a:xfrm>
            <a:custGeom>
              <a:avLst/>
              <a:gdLst/>
              <a:ahLst/>
              <a:cxnLst/>
              <a:rect l="l" t="t" r="r" b="b"/>
              <a:pathLst>
                <a:path w="17313" h="4430" extrusionOk="0">
                  <a:moveTo>
                    <a:pt x="9871" y="0"/>
                  </a:moveTo>
                  <a:lnTo>
                    <a:pt x="9871" y="12"/>
                  </a:lnTo>
                  <a:cubicBezTo>
                    <a:pt x="6251" y="512"/>
                    <a:pt x="2787" y="2060"/>
                    <a:pt x="1" y="4430"/>
                  </a:cubicBezTo>
                  <a:cubicBezTo>
                    <a:pt x="5775" y="4275"/>
                    <a:pt x="11550" y="4132"/>
                    <a:pt x="17312" y="3977"/>
                  </a:cubicBezTo>
                  <a:cubicBezTo>
                    <a:pt x="17253" y="2655"/>
                    <a:pt x="17158" y="1322"/>
                    <a:pt x="17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3910300" y="1464575"/>
              <a:ext cx="358100" cy="354850"/>
            </a:xfrm>
            <a:custGeom>
              <a:avLst/>
              <a:gdLst/>
              <a:ahLst/>
              <a:cxnLst/>
              <a:rect l="l" t="t" r="r" b="b"/>
              <a:pathLst>
                <a:path w="14324" h="14194" extrusionOk="0">
                  <a:moveTo>
                    <a:pt x="11724" y="1"/>
                  </a:moveTo>
                  <a:cubicBezTo>
                    <a:pt x="10776" y="1"/>
                    <a:pt x="9840" y="387"/>
                    <a:pt x="9133" y="1001"/>
                  </a:cubicBezTo>
                  <a:cubicBezTo>
                    <a:pt x="8311" y="1716"/>
                    <a:pt x="7775" y="2728"/>
                    <a:pt x="7561" y="3788"/>
                  </a:cubicBezTo>
                  <a:lnTo>
                    <a:pt x="7478" y="3883"/>
                  </a:lnTo>
                  <a:cubicBezTo>
                    <a:pt x="6477" y="3073"/>
                    <a:pt x="5406" y="2311"/>
                    <a:pt x="4168" y="2037"/>
                  </a:cubicBezTo>
                  <a:cubicBezTo>
                    <a:pt x="3895" y="1977"/>
                    <a:pt x="3611" y="1946"/>
                    <a:pt x="3327" y="1946"/>
                  </a:cubicBezTo>
                  <a:cubicBezTo>
                    <a:pt x="2272" y="1946"/>
                    <a:pt x="1209" y="2368"/>
                    <a:pt x="655" y="3240"/>
                  </a:cubicBezTo>
                  <a:cubicBezTo>
                    <a:pt x="0" y="4288"/>
                    <a:pt x="215" y="5657"/>
                    <a:pt x="762" y="6764"/>
                  </a:cubicBezTo>
                  <a:cubicBezTo>
                    <a:pt x="1429" y="8121"/>
                    <a:pt x="2525" y="9217"/>
                    <a:pt x="3679" y="10181"/>
                  </a:cubicBezTo>
                  <a:cubicBezTo>
                    <a:pt x="5537" y="11729"/>
                    <a:pt x="7585" y="13039"/>
                    <a:pt x="9728" y="14194"/>
                  </a:cubicBezTo>
                  <a:cubicBezTo>
                    <a:pt x="11264" y="10896"/>
                    <a:pt x="13514" y="7848"/>
                    <a:pt x="14121" y="4276"/>
                  </a:cubicBezTo>
                  <a:cubicBezTo>
                    <a:pt x="14276" y="3395"/>
                    <a:pt x="14324" y="2478"/>
                    <a:pt x="14062" y="1632"/>
                  </a:cubicBezTo>
                  <a:cubicBezTo>
                    <a:pt x="13931" y="1216"/>
                    <a:pt x="13716" y="799"/>
                    <a:pt x="13383" y="525"/>
                  </a:cubicBezTo>
                  <a:cubicBezTo>
                    <a:pt x="13038" y="216"/>
                    <a:pt x="12585" y="73"/>
                    <a:pt x="12133" y="25"/>
                  </a:cubicBezTo>
                  <a:cubicBezTo>
                    <a:pt x="11997" y="9"/>
                    <a:pt x="11860" y="1"/>
                    <a:pt x="1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4680625" y="1385725"/>
              <a:ext cx="127125" cy="183375"/>
            </a:xfrm>
            <a:custGeom>
              <a:avLst/>
              <a:gdLst/>
              <a:ahLst/>
              <a:cxnLst/>
              <a:rect l="l" t="t" r="r" b="b"/>
              <a:pathLst>
                <a:path w="5085" h="7335" extrusionOk="0">
                  <a:moveTo>
                    <a:pt x="5037" y="0"/>
                  </a:moveTo>
                  <a:cubicBezTo>
                    <a:pt x="5037" y="0"/>
                    <a:pt x="2180" y="905"/>
                    <a:pt x="679" y="1346"/>
                  </a:cubicBezTo>
                  <a:lnTo>
                    <a:pt x="679" y="1357"/>
                  </a:lnTo>
                  <a:cubicBezTo>
                    <a:pt x="525" y="2596"/>
                    <a:pt x="358" y="3834"/>
                    <a:pt x="191" y="5072"/>
                  </a:cubicBezTo>
                  <a:cubicBezTo>
                    <a:pt x="120" y="5525"/>
                    <a:pt x="60" y="5977"/>
                    <a:pt x="1" y="6430"/>
                  </a:cubicBezTo>
                  <a:cubicBezTo>
                    <a:pt x="263" y="6727"/>
                    <a:pt x="513" y="7037"/>
                    <a:pt x="775" y="7334"/>
                  </a:cubicBezTo>
                  <a:cubicBezTo>
                    <a:pt x="2251" y="4929"/>
                    <a:pt x="3692" y="2489"/>
                    <a:pt x="5085" y="24"/>
                  </a:cubicBezTo>
                  <a:lnTo>
                    <a:pt x="5037" y="0"/>
                  </a:lnTo>
                  <a:close/>
                </a:path>
              </a:pathLst>
            </a:custGeom>
            <a:solidFill>
              <a:srgbClr val="ED8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4515725" y="1069100"/>
              <a:ext cx="401275" cy="586325"/>
            </a:xfrm>
            <a:custGeom>
              <a:avLst/>
              <a:gdLst/>
              <a:ahLst/>
              <a:cxnLst/>
              <a:rect l="l" t="t" r="r" b="b"/>
              <a:pathLst>
                <a:path w="16051" h="23453" extrusionOk="0">
                  <a:moveTo>
                    <a:pt x="10569" y="0"/>
                  </a:moveTo>
                  <a:cubicBezTo>
                    <a:pt x="10460" y="0"/>
                    <a:pt x="10347" y="15"/>
                    <a:pt x="10240" y="33"/>
                  </a:cubicBezTo>
                  <a:cubicBezTo>
                    <a:pt x="7442" y="473"/>
                    <a:pt x="4632" y="926"/>
                    <a:pt x="1822" y="1366"/>
                  </a:cubicBezTo>
                  <a:cubicBezTo>
                    <a:pt x="1215" y="1461"/>
                    <a:pt x="608" y="1557"/>
                    <a:pt x="1" y="1604"/>
                  </a:cubicBezTo>
                  <a:lnTo>
                    <a:pt x="1" y="1664"/>
                  </a:lnTo>
                  <a:cubicBezTo>
                    <a:pt x="346" y="4962"/>
                    <a:pt x="691" y="8248"/>
                    <a:pt x="1275" y="11510"/>
                  </a:cubicBezTo>
                  <a:cubicBezTo>
                    <a:pt x="1418" y="12248"/>
                    <a:pt x="1560" y="13010"/>
                    <a:pt x="1953" y="13653"/>
                  </a:cubicBezTo>
                  <a:cubicBezTo>
                    <a:pt x="2108" y="13915"/>
                    <a:pt x="2322" y="14165"/>
                    <a:pt x="2584" y="14296"/>
                  </a:cubicBezTo>
                  <a:cubicBezTo>
                    <a:pt x="2894" y="14451"/>
                    <a:pt x="3239" y="14463"/>
                    <a:pt x="3585" y="14463"/>
                  </a:cubicBezTo>
                  <a:cubicBezTo>
                    <a:pt x="4811" y="14451"/>
                    <a:pt x="6037" y="14308"/>
                    <a:pt x="7228" y="14034"/>
                  </a:cubicBezTo>
                  <a:cubicBezTo>
                    <a:pt x="7252" y="14022"/>
                    <a:pt x="7264" y="14022"/>
                    <a:pt x="7275" y="14011"/>
                  </a:cubicBezTo>
                  <a:cubicBezTo>
                    <a:pt x="8776" y="13570"/>
                    <a:pt x="11633" y="12665"/>
                    <a:pt x="11633" y="12665"/>
                  </a:cubicBezTo>
                  <a:lnTo>
                    <a:pt x="11681" y="12689"/>
                  </a:lnTo>
                  <a:cubicBezTo>
                    <a:pt x="10288" y="15154"/>
                    <a:pt x="8847" y="17594"/>
                    <a:pt x="7371" y="19999"/>
                  </a:cubicBezTo>
                  <a:cubicBezTo>
                    <a:pt x="8073" y="20845"/>
                    <a:pt x="8776" y="21678"/>
                    <a:pt x="9478" y="22512"/>
                  </a:cubicBezTo>
                  <a:cubicBezTo>
                    <a:pt x="9776" y="22857"/>
                    <a:pt x="10073" y="23214"/>
                    <a:pt x="10443" y="23452"/>
                  </a:cubicBezTo>
                  <a:cubicBezTo>
                    <a:pt x="12395" y="22071"/>
                    <a:pt x="14264" y="20583"/>
                    <a:pt x="16050" y="19011"/>
                  </a:cubicBezTo>
                  <a:lnTo>
                    <a:pt x="16027" y="18987"/>
                  </a:lnTo>
                  <a:cubicBezTo>
                    <a:pt x="15943" y="18654"/>
                    <a:pt x="15848" y="18321"/>
                    <a:pt x="15753" y="17987"/>
                  </a:cubicBezTo>
                  <a:cubicBezTo>
                    <a:pt x="14848" y="14689"/>
                    <a:pt x="14014" y="11367"/>
                    <a:pt x="13252" y="8034"/>
                  </a:cubicBezTo>
                  <a:cubicBezTo>
                    <a:pt x="13633" y="7569"/>
                    <a:pt x="13991" y="7093"/>
                    <a:pt x="14217" y="6533"/>
                  </a:cubicBezTo>
                  <a:cubicBezTo>
                    <a:pt x="14479" y="5902"/>
                    <a:pt x="14514" y="5129"/>
                    <a:pt x="14157" y="4533"/>
                  </a:cubicBezTo>
                  <a:cubicBezTo>
                    <a:pt x="14014" y="4307"/>
                    <a:pt x="13800" y="4105"/>
                    <a:pt x="13550" y="4033"/>
                  </a:cubicBezTo>
                  <a:cubicBezTo>
                    <a:pt x="13473" y="4010"/>
                    <a:pt x="13396" y="3997"/>
                    <a:pt x="13319" y="3997"/>
                  </a:cubicBezTo>
                  <a:cubicBezTo>
                    <a:pt x="13277" y="3997"/>
                    <a:pt x="13235" y="4001"/>
                    <a:pt x="13193" y="4009"/>
                  </a:cubicBezTo>
                  <a:cubicBezTo>
                    <a:pt x="12967" y="4057"/>
                    <a:pt x="12776" y="4224"/>
                    <a:pt x="12621" y="4390"/>
                  </a:cubicBezTo>
                  <a:cubicBezTo>
                    <a:pt x="12205" y="4795"/>
                    <a:pt x="11859" y="5271"/>
                    <a:pt x="11586" y="5783"/>
                  </a:cubicBezTo>
                  <a:lnTo>
                    <a:pt x="11514" y="5748"/>
                  </a:lnTo>
                  <a:cubicBezTo>
                    <a:pt x="11419" y="4045"/>
                    <a:pt x="11300" y="2331"/>
                    <a:pt x="11169" y="628"/>
                  </a:cubicBezTo>
                  <a:cubicBezTo>
                    <a:pt x="11145" y="473"/>
                    <a:pt x="11133" y="307"/>
                    <a:pt x="11038" y="176"/>
                  </a:cubicBezTo>
                  <a:cubicBezTo>
                    <a:pt x="10926" y="41"/>
                    <a:pt x="10753" y="0"/>
                    <a:pt x="1056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4397550" y="988325"/>
              <a:ext cx="457525" cy="225375"/>
            </a:xfrm>
            <a:custGeom>
              <a:avLst/>
              <a:gdLst/>
              <a:ahLst/>
              <a:cxnLst/>
              <a:rect l="l" t="t" r="r" b="b"/>
              <a:pathLst>
                <a:path w="18301" h="9015" extrusionOk="0">
                  <a:moveTo>
                    <a:pt x="16256" y="0"/>
                  </a:moveTo>
                  <a:cubicBezTo>
                    <a:pt x="16049" y="0"/>
                    <a:pt x="15834" y="72"/>
                    <a:pt x="15634" y="144"/>
                  </a:cubicBezTo>
                  <a:cubicBezTo>
                    <a:pt x="12231" y="1376"/>
                    <a:pt x="8621" y="2010"/>
                    <a:pt x="5002" y="2010"/>
                  </a:cubicBezTo>
                  <a:cubicBezTo>
                    <a:pt x="4633" y="2010"/>
                    <a:pt x="4264" y="2003"/>
                    <a:pt x="3894" y="1990"/>
                  </a:cubicBezTo>
                  <a:cubicBezTo>
                    <a:pt x="3063" y="1959"/>
                    <a:pt x="2232" y="1902"/>
                    <a:pt x="1401" y="1902"/>
                  </a:cubicBezTo>
                  <a:cubicBezTo>
                    <a:pt x="1267" y="1902"/>
                    <a:pt x="1134" y="1903"/>
                    <a:pt x="1001" y="1906"/>
                  </a:cubicBezTo>
                  <a:cubicBezTo>
                    <a:pt x="763" y="1906"/>
                    <a:pt x="501" y="1930"/>
                    <a:pt x="311" y="2073"/>
                  </a:cubicBezTo>
                  <a:cubicBezTo>
                    <a:pt x="84" y="2240"/>
                    <a:pt x="1" y="2573"/>
                    <a:pt x="60" y="2859"/>
                  </a:cubicBezTo>
                  <a:cubicBezTo>
                    <a:pt x="108" y="3145"/>
                    <a:pt x="299" y="3395"/>
                    <a:pt x="489" y="3597"/>
                  </a:cubicBezTo>
                  <a:cubicBezTo>
                    <a:pt x="1227" y="4383"/>
                    <a:pt x="2299" y="4752"/>
                    <a:pt x="3370" y="4847"/>
                  </a:cubicBezTo>
                  <a:cubicBezTo>
                    <a:pt x="3560" y="4862"/>
                    <a:pt x="3749" y="4869"/>
                    <a:pt x="3939" y="4869"/>
                  </a:cubicBezTo>
                  <a:cubicBezTo>
                    <a:pt x="4202" y="4869"/>
                    <a:pt x="4465" y="4856"/>
                    <a:pt x="4728" y="4835"/>
                  </a:cubicBezTo>
                  <a:cubicBezTo>
                    <a:pt x="5335" y="4788"/>
                    <a:pt x="5942" y="4692"/>
                    <a:pt x="6549" y="4597"/>
                  </a:cubicBezTo>
                  <a:cubicBezTo>
                    <a:pt x="9359" y="4157"/>
                    <a:pt x="12169" y="3704"/>
                    <a:pt x="14967" y="3264"/>
                  </a:cubicBezTo>
                  <a:cubicBezTo>
                    <a:pt x="15074" y="3246"/>
                    <a:pt x="15187" y="3231"/>
                    <a:pt x="15296" y="3231"/>
                  </a:cubicBezTo>
                  <a:cubicBezTo>
                    <a:pt x="15480" y="3231"/>
                    <a:pt x="15653" y="3272"/>
                    <a:pt x="15765" y="3407"/>
                  </a:cubicBezTo>
                  <a:cubicBezTo>
                    <a:pt x="15860" y="3538"/>
                    <a:pt x="15872" y="3704"/>
                    <a:pt x="15896" y="3859"/>
                  </a:cubicBezTo>
                  <a:cubicBezTo>
                    <a:pt x="16027" y="5562"/>
                    <a:pt x="16146" y="7276"/>
                    <a:pt x="16241" y="8979"/>
                  </a:cubicBezTo>
                  <a:lnTo>
                    <a:pt x="16313" y="9014"/>
                  </a:lnTo>
                  <a:cubicBezTo>
                    <a:pt x="16586" y="8502"/>
                    <a:pt x="16932" y="8026"/>
                    <a:pt x="17348" y="7621"/>
                  </a:cubicBezTo>
                  <a:cubicBezTo>
                    <a:pt x="17503" y="7455"/>
                    <a:pt x="17694" y="7288"/>
                    <a:pt x="17920" y="7240"/>
                  </a:cubicBezTo>
                  <a:cubicBezTo>
                    <a:pt x="17962" y="7232"/>
                    <a:pt x="18004" y="7228"/>
                    <a:pt x="18046" y="7228"/>
                  </a:cubicBezTo>
                  <a:cubicBezTo>
                    <a:pt x="18123" y="7228"/>
                    <a:pt x="18200" y="7241"/>
                    <a:pt x="18277" y="7264"/>
                  </a:cubicBezTo>
                  <a:lnTo>
                    <a:pt x="18301" y="7181"/>
                  </a:lnTo>
                  <a:cubicBezTo>
                    <a:pt x="17884" y="5121"/>
                    <a:pt x="17479" y="3061"/>
                    <a:pt x="17063" y="990"/>
                  </a:cubicBezTo>
                  <a:cubicBezTo>
                    <a:pt x="16991" y="632"/>
                    <a:pt x="16884" y="216"/>
                    <a:pt x="16551" y="61"/>
                  </a:cubicBezTo>
                  <a:cubicBezTo>
                    <a:pt x="16457" y="18"/>
                    <a:pt x="16357" y="0"/>
                    <a:pt x="16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4231775" y="1512225"/>
              <a:ext cx="953400" cy="989825"/>
            </a:xfrm>
            <a:custGeom>
              <a:avLst/>
              <a:gdLst/>
              <a:ahLst/>
              <a:cxnLst/>
              <a:rect l="l" t="t" r="r" b="b"/>
              <a:pathLst>
                <a:path w="38136" h="39593" extrusionOk="0">
                  <a:moveTo>
                    <a:pt x="18133" y="0"/>
                  </a:moveTo>
                  <a:lnTo>
                    <a:pt x="18133" y="0"/>
                  </a:lnTo>
                  <a:cubicBezTo>
                    <a:pt x="16574" y="298"/>
                    <a:pt x="15014" y="643"/>
                    <a:pt x="13454" y="1036"/>
                  </a:cubicBezTo>
                  <a:cubicBezTo>
                    <a:pt x="11728" y="1524"/>
                    <a:pt x="10049" y="2274"/>
                    <a:pt x="8680" y="3453"/>
                  </a:cubicBezTo>
                  <a:cubicBezTo>
                    <a:pt x="7323" y="4632"/>
                    <a:pt x="6584" y="6061"/>
                    <a:pt x="6037" y="7620"/>
                  </a:cubicBezTo>
                  <a:cubicBezTo>
                    <a:pt x="5691" y="9013"/>
                    <a:pt x="5346" y="10394"/>
                    <a:pt x="5025" y="11787"/>
                  </a:cubicBezTo>
                  <a:lnTo>
                    <a:pt x="5013" y="11787"/>
                  </a:lnTo>
                  <a:lnTo>
                    <a:pt x="5001" y="11883"/>
                  </a:lnTo>
                  <a:cubicBezTo>
                    <a:pt x="4941" y="12097"/>
                    <a:pt x="4894" y="12311"/>
                    <a:pt x="4846" y="12538"/>
                  </a:cubicBezTo>
                  <a:lnTo>
                    <a:pt x="4858" y="12538"/>
                  </a:lnTo>
                  <a:lnTo>
                    <a:pt x="2941" y="21622"/>
                  </a:lnTo>
                  <a:lnTo>
                    <a:pt x="0" y="23039"/>
                  </a:lnTo>
                  <a:cubicBezTo>
                    <a:pt x="0" y="23039"/>
                    <a:pt x="381" y="24087"/>
                    <a:pt x="2608" y="26480"/>
                  </a:cubicBezTo>
                  <a:cubicBezTo>
                    <a:pt x="2608" y="26480"/>
                    <a:pt x="3108" y="27158"/>
                    <a:pt x="3513" y="28075"/>
                  </a:cubicBezTo>
                  <a:lnTo>
                    <a:pt x="10216" y="23801"/>
                  </a:lnTo>
                  <a:cubicBezTo>
                    <a:pt x="10216" y="23801"/>
                    <a:pt x="10728" y="31516"/>
                    <a:pt x="10418" y="37624"/>
                  </a:cubicBezTo>
                  <a:cubicBezTo>
                    <a:pt x="10418" y="37624"/>
                    <a:pt x="15476" y="39593"/>
                    <a:pt x="22762" y="39593"/>
                  </a:cubicBezTo>
                  <a:cubicBezTo>
                    <a:pt x="26463" y="39593"/>
                    <a:pt x="30739" y="39085"/>
                    <a:pt x="35219" y="37553"/>
                  </a:cubicBezTo>
                  <a:lnTo>
                    <a:pt x="34088" y="18431"/>
                  </a:lnTo>
                  <a:lnTo>
                    <a:pt x="36409" y="12538"/>
                  </a:lnTo>
                  <a:cubicBezTo>
                    <a:pt x="36564" y="12133"/>
                    <a:pt x="36719" y="11728"/>
                    <a:pt x="36874" y="11335"/>
                  </a:cubicBezTo>
                  <a:cubicBezTo>
                    <a:pt x="36874" y="11335"/>
                    <a:pt x="36874" y="11323"/>
                    <a:pt x="36886" y="11323"/>
                  </a:cubicBezTo>
                  <a:cubicBezTo>
                    <a:pt x="37005" y="11002"/>
                    <a:pt x="37136" y="10668"/>
                    <a:pt x="37267" y="10347"/>
                  </a:cubicBezTo>
                  <a:cubicBezTo>
                    <a:pt x="37374" y="10073"/>
                    <a:pt x="37481" y="9799"/>
                    <a:pt x="37576" y="9537"/>
                  </a:cubicBezTo>
                  <a:cubicBezTo>
                    <a:pt x="37576" y="9525"/>
                    <a:pt x="37588" y="9525"/>
                    <a:pt x="37588" y="9525"/>
                  </a:cubicBezTo>
                  <a:cubicBezTo>
                    <a:pt x="38136" y="7108"/>
                    <a:pt x="37422" y="4346"/>
                    <a:pt x="35755" y="2536"/>
                  </a:cubicBezTo>
                  <a:cubicBezTo>
                    <a:pt x="35421" y="2167"/>
                    <a:pt x="34695" y="1679"/>
                    <a:pt x="34088" y="1453"/>
                  </a:cubicBezTo>
                  <a:cubicBezTo>
                    <a:pt x="31790" y="917"/>
                    <a:pt x="29456" y="512"/>
                    <a:pt x="27111" y="250"/>
                  </a:cubicBezTo>
                  <a:lnTo>
                    <a:pt x="27111" y="250"/>
                  </a:lnTo>
                  <a:cubicBezTo>
                    <a:pt x="27206" y="584"/>
                    <a:pt x="27301" y="917"/>
                    <a:pt x="27385" y="1250"/>
                  </a:cubicBezTo>
                  <a:lnTo>
                    <a:pt x="27408" y="1274"/>
                  </a:lnTo>
                  <a:cubicBezTo>
                    <a:pt x="25622" y="2846"/>
                    <a:pt x="23753" y="4334"/>
                    <a:pt x="21801" y="5703"/>
                  </a:cubicBezTo>
                  <a:cubicBezTo>
                    <a:pt x="21431" y="5477"/>
                    <a:pt x="21134" y="5120"/>
                    <a:pt x="20836" y="4775"/>
                  </a:cubicBezTo>
                  <a:cubicBezTo>
                    <a:pt x="20134" y="3941"/>
                    <a:pt x="19431" y="3108"/>
                    <a:pt x="18729" y="2263"/>
                  </a:cubicBezTo>
                  <a:cubicBezTo>
                    <a:pt x="18467" y="1965"/>
                    <a:pt x="18217" y="1655"/>
                    <a:pt x="17955" y="1358"/>
                  </a:cubicBezTo>
                  <a:cubicBezTo>
                    <a:pt x="18014" y="905"/>
                    <a:pt x="18074" y="453"/>
                    <a:pt x="18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4487150" y="2449825"/>
              <a:ext cx="889725" cy="1782400"/>
            </a:xfrm>
            <a:custGeom>
              <a:avLst/>
              <a:gdLst/>
              <a:ahLst/>
              <a:cxnLst/>
              <a:rect l="l" t="t" r="r" b="b"/>
              <a:pathLst>
                <a:path w="35589" h="71296" extrusionOk="0">
                  <a:moveTo>
                    <a:pt x="215" y="1"/>
                  </a:moveTo>
                  <a:cubicBezTo>
                    <a:pt x="203" y="144"/>
                    <a:pt x="203" y="287"/>
                    <a:pt x="191" y="430"/>
                  </a:cubicBezTo>
                  <a:lnTo>
                    <a:pt x="167" y="6645"/>
                  </a:lnTo>
                  <a:lnTo>
                    <a:pt x="1" y="71295"/>
                  </a:lnTo>
                  <a:lnTo>
                    <a:pt x="9526" y="71295"/>
                  </a:lnTo>
                  <a:lnTo>
                    <a:pt x="10585" y="23194"/>
                  </a:lnTo>
                  <a:lnTo>
                    <a:pt x="11657" y="33136"/>
                  </a:lnTo>
                  <a:lnTo>
                    <a:pt x="25206" y="68736"/>
                  </a:lnTo>
                  <a:lnTo>
                    <a:pt x="27671" y="68093"/>
                  </a:lnTo>
                  <a:lnTo>
                    <a:pt x="34731" y="66259"/>
                  </a:lnTo>
                  <a:lnTo>
                    <a:pt x="35589" y="66033"/>
                  </a:lnTo>
                  <a:lnTo>
                    <a:pt x="23873" y="30433"/>
                  </a:lnTo>
                  <a:lnTo>
                    <a:pt x="25206" y="13"/>
                  </a:lnTo>
                  <a:lnTo>
                    <a:pt x="25206" y="13"/>
                  </a:lnTo>
                  <a:cubicBezTo>
                    <a:pt x="25135" y="25"/>
                    <a:pt x="25075" y="49"/>
                    <a:pt x="25004" y="60"/>
                  </a:cubicBezTo>
                  <a:cubicBezTo>
                    <a:pt x="21020" y="1241"/>
                    <a:pt x="16867" y="1830"/>
                    <a:pt x="12714" y="1830"/>
                  </a:cubicBezTo>
                  <a:cubicBezTo>
                    <a:pt x="8488" y="1830"/>
                    <a:pt x="4262" y="1220"/>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4037100" y="1853125"/>
              <a:ext cx="323875" cy="134775"/>
            </a:xfrm>
            <a:custGeom>
              <a:avLst/>
              <a:gdLst/>
              <a:ahLst/>
              <a:cxnLst/>
              <a:rect l="l" t="t" r="r" b="b"/>
              <a:pathLst>
                <a:path w="12955" h="5391" extrusionOk="0">
                  <a:moveTo>
                    <a:pt x="9798" y="1"/>
                  </a:moveTo>
                  <a:cubicBezTo>
                    <a:pt x="9640" y="1"/>
                    <a:pt x="9485" y="32"/>
                    <a:pt x="9335" y="56"/>
                  </a:cubicBezTo>
                  <a:cubicBezTo>
                    <a:pt x="6227" y="711"/>
                    <a:pt x="3108" y="1354"/>
                    <a:pt x="0" y="1997"/>
                  </a:cubicBezTo>
                  <a:lnTo>
                    <a:pt x="0" y="2021"/>
                  </a:lnTo>
                  <a:cubicBezTo>
                    <a:pt x="477" y="3164"/>
                    <a:pt x="1548" y="3997"/>
                    <a:pt x="2715" y="4367"/>
                  </a:cubicBezTo>
                  <a:cubicBezTo>
                    <a:pt x="3345" y="4570"/>
                    <a:pt x="4003" y="4655"/>
                    <a:pt x="4664" y="4655"/>
                  </a:cubicBezTo>
                  <a:cubicBezTo>
                    <a:pt x="5239" y="4655"/>
                    <a:pt x="5817" y="4591"/>
                    <a:pt x="6382" y="4486"/>
                  </a:cubicBezTo>
                  <a:cubicBezTo>
                    <a:pt x="7466" y="4283"/>
                    <a:pt x="8549" y="3914"/>
                    <a:pt x="9490" y="3331"/>
                  </a:cubicBezTo>
                  <a:lnTo>
                    <a:pt x="9502" y="3366"/>
                  </a:lnTo>
                  <a:cubicBezTo>
                    <a:pt x="10121" y="3962"/>
                    <a:pt x="10740" y="4557"/>
                    <a:pt x="11347" y="5152"/>
                  </a:cubicBezTo>
                  <a:cubicBezTo>
                    <a:pt x="11430" y="5236"/>
                    <a:pt x="11514" y="5319"/>
                    <a:pt x="11597" y="5390"/>
                  </a:cubicBezTo>
                  <a:cubicBezTo>
                    <a:pt x="12062" y="4200"/>
                    <a:pt x="12514" y="3009"/>
                    <a:pt x="12954" y="1807"/>
                  </a:cubicBezTo>
                  <a:lnTo>
                    <a:pt x="12800" y="1747"/>
                  </a:lnTo>
                  <a:cubicBezTo>
                    <a:pt x="12597" y="1616"/>
                    <a:pt x="12383" y="1485"/>
                    <a:pt x="12181" y="1342"/>
                  </a:cubicBezTo>
                  <a:cubicBezTo>
                    <a:pt x="11645" y="997"/>
                    <a:pt x="11109" y="640"/>
                    <a:pt x="10561" y="295"/>
                  </a:cubicBezTo>
                  <a:cubicBezTo>
                    <a:pt x="10383" y="176"/>
                    <a:pt x="10204" y="56"/>
                    <a:pt x="10002" y="21"/>
                  </a:cubicBezTo>
                  <a:cubicBezTo>
                    <a:pt x="9934" y="6"/>
                    <a:pt x="9866" y="1"/>
                    <a:pt x="979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52;p39"/>
          <p:cNvSpPr txBox="1">
            <a:spLocks noGrp="1"/>
          </p:cNvSpPr>
          <p:nvPr>
            <p:ph type="title" idx="2"/>
          </p:nvPr>
        </p:nvSpPr>
        <p:spPr>
          <a:xfrm>
            <a:off x="3277719" y="2832496"/>
            <a:ext cx="2794138" cy="47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1400" dirty="0"/>
              <a:t>ACTIVIDAD FÍSICA Y VIDA SALUDABLE</a:t>
            </a:r>
          </a:p>
        </p:txBody>
      </p:sp>
      <p:sp>
        <p:nvSpPr>
          <p:cNvPr id="70" name="Google Shape;653;p39"/>
          <p:cNvSpPr txBox="1">
            <a:spLocks noGrp="1"/>
          </p:cNvSpPr>
          <p:nvPr>
            <p:ph type="subTitle" idx="1"/>
          </p:nvPr>
        </p:nvSpPr>
        <p:spPr>
          <a:xfrm>
            <a:off x="3635896" y="3259990"/>
            <a:ext cx="5328592" cy="1469001"/>
          </a:xfrm>
          <a:prstGeom prst="rect">
            <a:avLst/>
          </a:prstGeom>
        </p:spPr>
        <p:txBody>
          <a:bodyPr spcFirstLastPara="1" wrap="square" lIns="91425" tIns="91425" rIns="91425" bIns="91425" anchor="t" anchorCtr="0">
            <a:noAutofit/>
          </a:bodyPr>
          <a:lstStyle/>
          <a:p>
            <a:pPr marL="0" lvl="0" indent="0"/>
            <a:r>
              <a:rPr lang="es-ES" sz="1100" dirty="0"/>
              <a:t>La naturaleza proporciona un entorno propicio para la actividad física, ya sea caminando, corriendo, ciclismo u otras actividades al aire libre. El ejercicio regular tiene numerosos beneficios para la salud física, como mejorar la salud cardiovascular, fortalecer los músculos y mantener un peso saludable.*</a:t>
            </a:r>
          </a:p>
          <a:p>
            <a:pPr marL="0" lvl="0" indent="0"/>
            <a:endParaRPr lang="es-ES" sz="1100" dirty="0"/>
          </a:p>
          <a:p>
            <a:pPr marL="0" lvl="0" indent="0"/>
            <a:r>
              <a:rPr lang="es-ES" sz="1100" dirty="0"/>
              <a:t>* </a:t>
            </a:r>
            <a:r>
              <a:rPr lang="en-US" sz="1100" dirty="0" err="1"/>
              <a:t>Gladwell</a:t>
            </a:r>
            <a:r>
              <a:rPr lang="en-US" sz="1100" dirty="0"/>
              <a:t>, V. F., Brown, D. K., Wood, C., </a:t>
            </a:r>
            <a:r>
              <a:rPr lang="en-US" sz="1100" dirty="0" err="1"/>
              <a:t>Sandercock</a:t>
            </a:r>
            <a:r>
              <a:rPr lang="en-US" sz="1100" dirty="0"/>
              <a:t>, G. R., &amp; Barton, J. L. (2013). The great outdoors: how a green exercise environment can benefit all. </a:t>
            </a:r>
            <a:r>
              <a:rPr lang="en-US" sz="1100" i="1" dirty="0"/>
              <a:t>Extreme physiology &amp; medicine</a:t>
            </a:r>
            <a:r>
              <a:rPr lang="en-US" sz="1100" dirty="0"/>
              <a:t>, </a:t>
            </a:r>
            <a:r>
              <a:rPr lang="en-US" sz="1100" i="1" dirty="0"/>
              <a:t>2</a:t>
            </a:r>
            <a:r>
              <a:rPr lang="en-US" sz="1100" dirty="0"/>
              <a:t>(1), 1-7.</a:t>
            </a:r>
            <a:endParaRPr dirty="0"/>
          </a:p>
        </p:txBody>
      </p:sp>
      <p:grpSp>
        <p:nvGrpSpPr>
          <p:cNvPr id="71" name="Google Shape;658;p39"/>
          <p:cNvGrpSpPr/>
          <p:nvPr/>
        </p:nvGrpSpPr>
        <p:grpSpPr>
          <a:xfrm flipH="1">
            <a:off x="5901335" y="3061080"/>
            <a:ext cx="446222" cy="74603"/>
            <a:chOff x="6146875" y="1767300"/>
            <a:chExt cx="331025" cy="57475"/>
          </a:xfrm>
        </p:grpSpPr>
        <p:sp>
          <p:nvSpPr>
            <p:cNvPr id="72"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3503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idx="2"/>
          </p:nvPr>
        </p:nvSpPr>
        <p:spPr>
          <a:xfrm>
            <a:off x="1489924" y="1220113"/>
            <a:ext cx="2275963"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507" name="Google Shape;507;p36"/>
          <p:cNvSpPr txBox="1">
            <a:spLocks noGrp="1"/>
          </p:cNvSpPr>
          <p:nvPr>
            <p:ph type="title"/>
          </p:nvPr>
        </p:nvSpPr>
        <p:spPr>
          <a:xfrm>
            <a:off x="1475656" y="2506777"/>
            <a:ext cx="2603296" cy="2071906"/>
          </a:xfrm>
          <a:prstGeom prst="rect">
            <a:avLst/>
          </a:prstGeom>
        </p:spPr>
        <p:txBody>
          <a:bodyPr spcFirstLastPara="1" wrap="square" lIns="91425" tIns="91425" rIns="91425" bIns="91425" anchor="b" anchorCtr="0">
            <a:noAutofit/>
          </a:bodyPr>
          <a:lstStyle/>
          <a:p>
            <a:pPr lvl="0"/>
            <a:r>
              <a:rPr lang="es-ES" sz="2400" b="1" dirty="0"/>
              <a:t>BENEFICIOS EN SALUD MENTAL DEL CONTACTO CON LA NATURALEZA</a:t>
            </a:r>
            <a:endParaRPr sz="2400" dirty="0"/>
          </a:p>
        </p:txBody>
      </p:sp>
      <p:grpSp>
        <p:nvGrpSpPr>
          <p:cNvPr id="509" name="Google Shape;509;p36"/>
          <p:cNvGrpSpPr/>
          <p:nvPr/>
        </p:nvGrpSpPr>
        <p:grpSpPr>
          <a:xfrm>
            <a:off x="4584851" y="798716"/>
            <a:ext cx="3692747" cy="3689803"/>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25584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9" name="Google Shape;739;p42"/>
          <p:cNvGrpSpPr/>
          <p:nvPr/>
        </p:nvGrpSpPr>
        <p:grpSpPr>
          <a:xfrm>
            <a:off x="6505290" y="3340500"/>
            <a:ext cx="2637207" cy="2020722"/>
            <a:chOff x="6505290" y="3340500"/>
            <a:chExt cx="2637207" cy="2020722"/>
          </a:xfrm>
        </p:grpSpPr>
        <p:sp>
          <p:nvSpPr>
            <p:cNvPr id="740" name="Google Shape;740;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42"/>
            <p:cNvGrpSpPr/>
            <p:nvPr/>
          </p:nvGrpSpPr>
          <p:grpSpPr>
            <a:xfrm rot="1398551" flipH="1">
              <a:off x="7356543" y="3857054"/>
              <a:ext cx="1522160" cy="1254196"/>
              <a:chOff x="698956" y="6526827"/>
              <a:chExt cx="1522132" cy="1254173"/>
            </a:xfrm>
          </p:grpSpPr>
          <p:grpSp>
            <p:nvGrpSpPr>
              <p:cNvPr id="742" name="Google Shape;742;p42"/>
              <p:cNvGrpSpPr/>
              <p:nvPr/>
            </p:nvGrpSpPr>
            <p:grpSpPr>
              <a:xfrm>
                <a:off x="970014" y="6599642"/>
                <a:ext cx="1251074" cy="1089966"/>
                <a:chOff x="2227541" y="6011760"/>
                <a:chExt cx="2864180" cy="2495343"/>
              </a:xfrm>
            </p:grpSpPr>
            <p:sp>
              <p:nvSpPr>
                <p:cNvPr id="743" name="Google Shape;743;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42"/>
                <p:cNvGrpSpPr/>
                <p:nvPr/>
              </p:nvGrpSpPr>
              <p:grpSpPr>
                <a:xfrm>
                  <a:off x="2227541" y="6635267"/>
                  <a:ext cx="2250382" cy="1871835"/>
                  <a:chOff x="2227541" y="6635267"/>
                  <a:chExt cx="2250382" cy="1871835"/>
                </a:xfrm>
              </p:grpSpPr>
              <p:sp>
                <p:nvSpPr>
                  <p:cNvPr id="745" name="Google Shape;745;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8" name="Google Shape;748;p42"/>
              <p:cNvGrpSpPr/>
              <p:nvPr/>
            </p:nvGrpSpPr>
            <p:grpSpPr>
              <a:xfrm>
                <a:off x="698956" y="6526827"/>
                <a:ext cx="761443" cy="1254173"/>
                <a:chOff x="1668617" y="5683195"/>
                <a:chExt cx="1743230" cy="2871275"/>
              </a:xfrm>
            </p:grpSpPr>
            <p:sp>
              <p:nvSpPr>
                <p:cNvPr id="749" name="Google Shape;749;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42"/>
                <p:cNvGrpSpPr/>
                <p:nvPr/>
              </p:nvGrpSpPr>
              <p:grpSpPr>
                <a:xfrm>
                  <a:off x="2252110" y="6027996"/>
                  <a:ext cx="1159737" cy="2526474"/>
                  <a:chOff x="2252110" y="6027996"/>
                  <a:chExt cx="1159737" cy="2526474"/>
                </a:xfrm>
              </p:grpSpPr>
              <p:sp>
                <p:nvSpPr>
                  <p:cNvPr id="751" name="Google Shape;751;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55" name="Google Shape;755;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 name="Google Shape;756;p42"/>
          <p:cNvSpPr txBox="1"/>
          <p:nvPr/>
        </p:nvSpPr>
        <p:spPr>
          <a:xfrm>
            <a:off x="1604325" y="1867696"/>
            <a:ext cx="11280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Oswald"/>
                <a:ea typeface="Oswald"/>
                <a:cs typeface="Oswald"/>
                <a:sym typeface="Oswald"/>
              </a:rPr>
              <a:t>VENUS</a:t>
            </a:r>
            <a:endParaRPr>
              <a:solidFill>
                <a:schemeClr val="lt1"/>
              </a:solidFill>
              <a:latin typeface="Oswald"/>
              <a:ea typeface="Oswald"/>
              <a:cs typeface="Oswald"/>
              <a:sym typeface="Oswald"/>
            </a:endParaRPr>
          </a:p>
        </p:txBody>
      </p:sp>
      <p:sp>
        <p:nvSpPr>
          <p:cNvPr id="757" name="Google Shape;757;p42"/>
          <p:cNvSpPr txBox="1"/>
          <p:nvPr/>
        </p:nvSpPr>
        <p:spPr>
          <a:xfrm>
            <a:off x="1604325" y="2548321"/>
            <a:ext cx="11280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Oswald"/>
                <a:ea typeface="Oswald"/>
                <a:cs typeface="Oswald"/>
                <a:sym typeface="Oswald"/>
              </a:rPr>
              <a:t>JUPITER</a:t>
            </a:r>
            <a:endParaRPr>
              <a:solidFill>
                <a:schemeClr val="lt1"/>
              </a:solidFill>
              <a:latin typeface="Oswald"/>
              <a:ea typeface="Oswald"/>
              <a:cs typeface="Oswald"/>
              <a:sym typeface="Oswald"/>
            </a:endParaRPr>
          </a:p>
        </p:txBody>
      </p:sp>
      <p:sp>
        <p:nvSpPr>
          <p:cNvPr id="758" name="Google Shape;758;p42"/>
          <p:cNvSpPr txBox="1"/>
          <p:nvPr/>
        </p:nvSpPr>
        <p:spPr>
          <a:xfrm>
            <a:off x="1604325" y="3228946"/>
            <a:ext cx="11280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Oswald"/>
                <a:ea typeface="Oswald"/>
                <a:cs typeface="Oswald"/>
                <a:sym typeface="Oswald"/>
              </a:rPr>
              <a:t>MARS</a:t>
            </a:r>
            <a:endParaRPr>
              <a:solidFill>
                <a:schemeClr val="lt1"/>
              </a:solidFill>
              <a:latin typeface="Oswald"/>
              <a:ea typeface="Oswald"/>
              <a:cs typeface="Oswald"/>
              <a:sym typeface="Oswald"/>
            </a:endParaRPr>
          </a:p>
        </p:txBody>
      </p:sp>
      <p:sp>
        <p:nvSpPr>
          <p:cNvPr id="39" name="Google Shape;651;p39"/>
          <p:cNvSpPr txBox="1">
            <a:spLocks noGrp="1"/>
          </p:cNvSpPr>
          <p:nvPr>
            <p:ph type="title"/>
          </p:nvPr>
        </p:nvSpPr>
        <p:spPr>
          <a:xfrm>
            <a:off x="3491880" y="339502"/>
            <a:ext cx="499916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Beneficio Mentales y Emocionales del CCN</a:t>
            </a:r>
            <a:endParaRPr dirty="0"/>
          </a:p>
          <a:p>
            <a:pPr marL="0" lvl="0" indent="0" algn="l" rtl="0">
              <a:spcBef>
                <a:spcPts val="0"/>
              </a:spcBef>
              <a:spcAft>
                <a:spcPts val="0"/>
              </a:spcAft>
              <a:buNone/>
            </a:pPr>
            <a:endParaRPr dirty="0"/>
          </a:p>
        </p:txBody>
      </p:sp>
      <p:sp>
        <p:nvSpPr>
          <p:cNvPr id="40" name="Google Shape;652;p39"/>
          <p:cNvSpPr txBox="1">
            <a:spLocks/>
          </p:cNvSpPr>
          <p:nvPr/>
        </p:nvSpPr>
        <p:spPr>
          <a:xfrm>
            <a:off x="380378" y="836528"/>
            <a:ext cx="2706900"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sym typeface="Oswald"/>
              </a:rPr>
              <a:t>ESTADO DE ÁNIMO</a:t>
            </a:r>
          </a:p>
        </p:txBody>
      </p:sp>
      <p:sp>
        <p:nvSpPr>
          <p:cNvPr id="41" name="Google Shape;653;p39"/>
          <p:cNvSpPr txBox="1">
            <a:spLocks/>
          </p:cNvSpPr>
          <p:nvPr/>
        </p:nvSpPr>
        <p:spPr>
          <a:xfrm>
            <a:off x="703207" y="1253585"/>
            <a:ext cx="5329414" cy="16215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100" dirty="0">
                <a:solidFill>
                  <a:schemeClr val="dk1"/>
                </a:solidFill>
                <a:latin typeface="Open Sans"/>
                <a:ea typeface="Open Sans"/>
                <a:cs typeface="Open Sans"/>
                <a:sym typeface="Open Sans"/>
              </a:rPr>
              <a:t>La exposición a la naturaleza está relacionada con una mayor sensación de felicidad y bienestar. La belleza natural y la serenidad de entornos como jardines, playas o bosques pueden tener un impacto positivo en el estado de ánimo.</a:t>
            </a:r>
          </a:p>
          <a:p>
            <a:endParaRPr lang="es-ES" sz="1100" dirty="0">
              <a:solidFill>
                <a:schemeClr val="dk1"/>
              </a:solidFill>
              <a:latin typeface="Open Sans"/>
              <a:ea typeface="Open Sans"/>
              <a:cs typeface="Open Sans"/>
              <a:sym typeface="Open Sans"/>
            </a:endParaRPr>
          </a:p>
          <a:p>
            <a:r>
              <a:rPr lang="es-ES" sz="1100" dirty="0">
                <a:solidFill>
                  <a:schemeClr val="dk1"/>
                </a:solidFill>
                <a:latin typeface="Open Sans"/>
                <a:ea typeface="Open Sans"/>
                <a:cs typeface="Open Sans"/>
                <a:sym typeface="Open Sans"/>
              </a:rPr>
              <a:t>*</a:t>
            </a:r>
            <a:r>
              <a:rPr lang="en-US" sz="1100" dirty="0">
                <a:solidFill>
                  <a:schemeClr val="dk1"/>
                </a:solidFill>
                <a:latin typeface="Open Sans"/>
                <a:ea typeface="Open Sans"/>
                <a:cs typeface="Open Sans"/>
                <a:sym typeface="Open Sans"/>
              </a:rPr>
              <a:t>Neill, C., Gerard, J., &amp; </a:t>
            </a:r>
            <a:r>
              <a:rPr lang="en-US" sz="1100" dirty="0" err="1">
                <a:solidFill>
                  <a:schemeClr val="dk1"/>
                </a:solidFill>
                <a:latin typeface="Open Sans"/>
                <a:ea typeface="Open Sans"/>
                <a:cs typeface="Open Sans"/>
                <a:sym typeface="Open Sans"/>
              </a:rPr>
              <a:t>Arbuthnott</a:t>
            </a:r>
            <a:r>
              <a:rPr lang="en-US" sz="1100" dirty="0">
                <a:solidFill>
                  <a:schemeClr val="dk1"/>
                </a:solidFill>
                <a:latin typeface="Open Sans"/>
                <a:ea typeface="Open Sans"/>
                <a:cs typeface="Open Sans"/>
                <a:sym typeface="Open Sans"/>
              </a:rPr>
              <a:t>, K. D. (2019). Nature contact and mood benefits: Contact duration and mood type. </a:t>
            </a:r>
            <a:r>
              <a:rPr lang="en-US" sz="1100" b="1" dirty="0">
                <a:solidFill>
                  <a:schemeClr val="dk1"/>
                </a:solidFill>
                <a:latin typeface="Open Sans"/>
                <a:ea typeface="Open Sans"/>
                <a:cs typeface="Open Sans"/>
                <a:sym typeface="Open Sans"/>
              </a:rPr>
              <a:t>The journal of positive psychology</a:t>
            </a:r>
            <a:r>
              <a:rPr lang="en-US" sz="1100" dirty="0">
                <a:solidFill>
                  <a:schemeClr val="dk1"/>
                </a:solidFill>
                <a:latin typeface="Open Sans"/>
                <a:ea typeface="Open Sans"/>
                <a:cs typeface="Open Sans"/>
                <a:sym typeface="Open Sans"/>
              </a:rPr>
              <a:t>, 14(6), 756-767.</a:t>
            </a:r>
            <a:endParaRPr lang="es-ES" sz="1100" dirty="0">
              <a:solidFill>
                <a:schemeClr val="dk1"/>
              </a:solidFill>
              <a:latin typeface="Open Sans"/>
              <a:ea typeface="Open Sans"/>
              <a:cs typeface="Open Sans"/>
              <a:sym typeface="Open Sans"/>
            </a:endParaRPr>
          </a:p>
        </p:txBody>
      </p:sp>
      <p:grpSp>
        <p:nvGrpSpPr>
          <p:cNvPr id="42" name="Google Shape;658;p39"/>
          <p:cNvGrpSpPr/>
          <p:nvPr/>
        </p:nvGrpSpPr>
        <p:grpSpPr>
          <a:xfrm flipH="1">
            <a:off x="1753231" y="1073678"/>
            <a:ext cx="446222" cy="74603"/>
            <a:chOff x="6146875" y="1767300"/>
            <a:chExt cx="331025" cy="57475"/>
          </a:xfrm>
        </p:grpSpPr>
        <p:sp>
          <p:nvSpPr>
            <p:cNvPr id="43"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652;p39"/>
          <p:cNvSpPr txBox="1">
            <a:spLocks/>
          </p:cNvSpPr>
          <p:nvPr/>
        </p:nvSpPr>
        <p:spPr>
          <a:xfrm>
            <a:off x="391771" y="2875185"/>
            <a:ext cx="2706900"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sym typeface="Oswald"/>
              </a:rPr>
              <a:t>FATIGA MENTAL</a:t>
            </a:r>
          </a:p>
        </p:txBody>
      </p:sp>
      <p:sp>
        <p:nvSpPr>
          <p:cNvPr id="49" name="Google Shape;653;p39"/>
          <p:cNvSpPr txBox="1">
            <a:spLocks/>
          </p:cNvSpPr>
          <p:nvPr/>
        </p:nvSpPr>
        <p:spPr>
          <a:xfrm>
            <a:off x="714600" y="3292243"/>
            <a:ext cx="5329414" cy="11521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100" dirty="0">
                <a:solidFill>
                  <a:schemeClr val="dk1"/>
                </a:solidFill>
                <a:latin typeface="Open Sans"/>
                <a:ea typeface="Open Sans"/>
                <a:cs typeface="Open Sans"/>
                <a:sym typeface="Open Sans"/>
              </a:rPr>
              <a:t>Algunos estudios sugieren que observar paisajes o zonas naturales puede mejorar la fatiga mental y el estrés de la vida cotidiana.</a:t>
            </a:r>
          </a:p>
          <a:p>
            <a:endParaRPr lang="es-ES" sz="1100" dirty="0">
              <a:solidFill>
                <a:schemeClr val="dk1"/>
              </a:solidFill>
              <a:latin typeface="Open Sans"/>
              <a:ea typeface="Open Sans"/>
              <a:cs typeface="Open Sans"/>
              <a:sym typeface="Open Sans"/>
            </a:endParaRPr>
          </a:p>
          <a:p>
            <a:r>
              <a:rPr lang="es-ES" sz="1100" dirty="0">
                <a:solidFill>
                  <a:schemeClr val="dk1"/>
                </a:solidFill>
                <a:latin typeface="Open Sans"/>
                <a:ea typeface="Open Sans"/>
                <a:cs typeface="Open Sans"/>
                <a:sym typeface="Open Sans"/>
              </a:rPr>
              <a:t>*</a:t>
            </a:r>
            <a:r>
              <a:rPr lang="en-US" sz="1100" dirty="0">
                <a:solidFill>
                  <a:schemeClr val="dk1"/>
                </a:solidFill>
                <a:latin typeface="Open Sans"/>
                <a:ea typeface="Open Sans"/>
                <a:cs typeface="Open Sans"/>
                <a:sym typeface="Open Sans"/>
              </a:rPr>
              <a:t>Li, D., &amp; Sullivan, W. C. (2016). Impact of views to school landscapes on recovery from stress and mental fatigue. </a:t>
            </a:r>
            <a:r>
              <a:rPr lang="en-US" sz="1100" b="1" dirty="0">
                <a:solidFill>
                  <a:schemeClr val="dk1"/>
                </a:solidFill>
                <a:latin typeface="Open Sans"/>
                <a:ea typeface="Open Sans"/>
                <a:cs typeface="Open Sans"/>
                <a:sym typeface="Open Sans"/>
              </a:rPr>
              <a:t>Landscape and urban planning</a:t>
            </a:r>
            <a:r>
              <a:rPr lang="en-US" sz="1100" dirty="0">
                <a:solidFill>
                  <a:schemeClr val="dk1"/>
                </a:solidFill>
                <a:latin typeface="Open Sans"/>
                <a:ea typeface="Open Sans"/>
                <a:cs typeface="Open Sans"/>
                <a:sym typeface="Open Sans"/>
              </a:rPr>
              <a:t>, 148, 149-158.</a:t>
            </a:r>
            <a:endParaRPr lang="es-ES" sz="1100" dirty="0">
              <a:solidFill>
                <a:schemeClr val="dk1"/>
              </a:solidFill>
              <a:latin typeface="Open Sans"/>
              <a:ea typeface="Open Sans"/>
              <a:cs typeface="Open Sans"/>
              <a:sym typeface="Open Sans"/>
            </a:endParaRPr>
          </a:p>
        </p:txBody>
      </p:sp>
      <p:grpSp>
        <p:nvGrpSpPr>
          <p:cNvPr id="50" name="Google Shape;658;p39"/>
          <p:cNvGrpSpPr/>
          <p:nvPr/>
        </p:nvGrpSpPr>
        <p:grpSpPr>
          <a:xfrm flipH="1">
            <a:off x="1593206" y="3112335"/>
            <a:ext cx="446222" cy="74603"/>
            <a:chOff x="6146875" y="1767300"/>
            <a:chExt cx="331025" cy="57475"/>
          </a:xfrm>
        </p:grpSpPr>
        <p:sp>
          <p:nvSpPr>
            <p:cNvPr id="51"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9" name="Google Shape;739;p42"/>
          <p:cNvGrpSpPr/>
          <p:nvPr/>
        </p:nvGrpSpPr>
        <p:grpSpPr>
          <a:xfrm>
            <a:off x="6505290" y="3340500"/>
            <a:ext cx="2637207" cy="2020722"/>
            <a:chOff x="6505290" y="3340500"/>
            <a:chExt cx="2637207" cy="2020722"/>
          </a:xfrm>
        </p:grpSpPr>
        <p:sp>
          <p:nvSpPr>
            <p:cNvPr id="740" name="Google Shape;740;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42"/>
            <p:cNvGrpSpPr/>
            <p:nvPr/>
          </p:nvGrpSpPr>
          <p:grpSpPr>
            <a:xfrm rot="1398551" flipH="1">
              <a:off x="7356543" y="3857054"/>
              <a:ext cx="1522160" cy="1254196"/>
              <a:chOff x="698956" y="6526827"/>
              <a:chExt cx="1522132" cy="1254173"/>
            </a:xfrm>
          </p:grpSpPr>
          <p:grpSp>
            <p:nvGrpSpPr>
              <p:cNvPr id="742" name="Google Shape;742;p42"/>
              <p:cNvGrpSpPr/>
              <p:nvPr/>
            </p:nvGrpSpPr>
            <p:grpSpPr>
              <a:xfrm>
                <a:off x="970014" y="6599642"/>
                <a:ext cx="1251074" cy="1089966"/>
                <a:chOff x="2227541" y="6011760"/>
                <a:chExt cx="2864180" cy="2495343"/>
              </a:xfrm>
            </p:grpSpPr>
            <p:sp>
              <p:nvSpPr>
                <p:cNvPr id="743" name="Google Shape;743;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42"/>
                <p:cNvGrpSpPr/>
                <p:nvPr/>
              </p:nvGrpSpPr>
              <p:grpSpPr>
                <a:xfrm>
                  <a:off x="2227541" y="6635267"/>
                  <a:ext cx="2250382" cy="1871835"/>
                  <a:chOff x="2227541" y="6635267"/>
                  <a:chExt cx="2250382" cy="1871835"/>
                </a:xfrm>
              </p:grpSpPr>
              <p:sp>
                <p:nvSpPr>
                  <p:cNvPr id="745" name="Google Shape;745;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8" name="Google Shape;748;p42"/>
              <p:cNvGrpSpPr/>
              <p:nvPr/>
            </p:nvGrpSpPr>
            <p:grpSpPr>
              <a:xfrm>
                <a:off x="698956" y="6526827"/>
                <a:ext cx="761443" cy="1254173"/>
                <a:chOff x="1668617" y="5683195"/>
                <a:chExt cx="1743230" cy="2871275"/>
              </a:xfrm>
            </p:grpSpPr>
            <p:sp>
              <p:nvSpPr>
                <p:cNvPr id="749" name="Google Shape;749;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42"/>
                <p:cNvGrpSpPr/>
                <p:nvPr/>
              </p:nvGrpSpPr>
              <p:grpSpPr>
                <a:xfrm>
                  <a:off x="2252110" y="6027996"/>
                  <a:ext cx="1159737" cy="2526474"/>
                  <a:chOff x="2252110" y="6027996"/>
                  <a:chExt cx="1159737" cy="2526474"/>
                </a:xfrm>
              </p:grpSpPr>
              <p:sp>
                <p:nvSpPr>
                  <p:cNvPr id="751" name="Google Shape;751;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55" name="Google Shape;755;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 name="Google Shape;756;p42"/>
          <p:cNvSpPr txBox="1"/>
          <p:nvPr/>
        </p:nvSpPr>
        <p:spPr>
          <a:xfrm>
            <a:off x="1604325" y="1867696"/>
            <a:ext cx="11280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Oswald"/>
                <a:ea typeface="Oswald"/>
                <a:cs typeface="Oswald"/>
                <a:sym typeface="Oswald"/>
              </a:rPr>
              <a:t>VENUS</a:t>
            </a:r>
            <a:endParaRPr>
              <a:solidFill>
                <a:schemeClr val="lt1"/>
              </a:solidFill>
              <a:latin typeface="Oswald"/>
              <a:ea typeface="Oswald"/>
              <a:cs typeface="Oswald"/>
              <a:sym typeface="Oswald"/>
            </a:endParaRPr>
          </a:p>
        </p:txBody>
      </p:sp>
      <p:sp>
        <p:nvSpPr>
          <p:cNvPr id="757" name="Google Shape;757;p42"/>
          <p:cNvSpPr txBox="1"/>
          <p:nvPr/>
        </p:nvSpPr>
        <p:spPr>
          <a:xfrm>
            <a:off x="1604325" y="2548321"/>
            <a:ext cx="11280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Oswald"/>
                <a:ea typeface="Oswald"/>
                <a:cs typeface="Oswald"/>
                <a:sym typeface="Oswald"/>
              </a:rPr>
              <a:t>JUPITER</a:t>
            </a:r>
            <a:endParaRPr>
              <a:solidFill>
                <a:schemeClr val="lt1"/>
              </a:solidFill>
              <a:latin typeface="Oswald"/>
              <a:ea typeface="Oswald"/>
              <a:cs typeface="Oswald"/>
              <a:sym typeface="Oswald"/>
            </a:endParaRPr>
          </a:p>
        </p:txBody>
      </p:sp>
      <p:sp>
        <p:nvSpPr>
          <p:cNvPr id="39" name="Google Shape;651;p39"/>
          <p:cNvSpPr txBox="1">
            <a:spLocks noGrp="1"/>
          </p:cNvSpPr>
          <p:nvPr>
            <p:ph type="title"/>
          </p:nvPr>
        </p:nvSpPr>
        <p:spPr>
          <a:xfrm>
            <a:off x="3563888" y="339502"/>
            <a:ext cx="492715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Beneficio Mentales y Emocionales del CCN</a:t>
            </a:r>
            <a:endParaRPr dirty="0"/>
          </a:p>
          <a:p>
            <a:pPr marL="0" lvl="0" indent="0" algn="l" rtl="0">
              <a:spcBef>
                <a:spcPts val="0"/>
              </a:spcBef>
              <a:spcAft>
                <a:spcPts val="0"/>
              </a:spcAft>
              <a:buNone/>
            </a:pPr>
            <a:endParaRPr dirty="0"/>
          </a:p>
        </p:txBody>
      </p:sp>
      <p:sp>
        <p:nvSpPr>
          <p:cNvPr id="40" name="Google Shape;652;p39"/>
          <p:cNvSpPr txBox="1">
            <a:spLocks/>
          </p:cNvSpPr>
          <p:nvPr/>
        </p:nvSpPr>
        <p:spPr>
          <a:xfrm>
            <a:off x="380378" y="836528"/>
            <a:ext cx="2706900"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sym typeface="Oswald"/>
              </a:rPr>
              <a:t>CREATIVIDAD Y CONCENTRACIÓN </a:t>
            </a:r>
          </a:p>
        </p:txBody>
      </p:sp>
      <p:sp>
        <p:nvSpPr>
          <p:cNvPr id="41" name="Google Shape;653;p39"/>
          <p:cNvSpPr txBox="1">
            <a:spLocks/>
          </p:cNvSpPr>
          <p:nvPr/>
        </p:nvSpPr>
        <p:spPr>
          <a:xfrm>
            <a:off x="703207" y="1253585"/>
            <a:ext cx="5329414" cy="14889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100" dirty="0">
                <a:solidFill>
                  <a:schemeClr val="dk1"/>
                </a:solidFill>
                <a:latin typeface="Open Sans"/>
                <a:ea typeface="Open Sans"/>
                <a:cs typeface="Open Sans"/>
                <a:sym typeface="Open Sans"/>
              </a:rPr>
              <a:t>La naturaleza puede inspirar la creatividad, la concentración  y la resolución de problemas. Estar en entornos naturales fomenta el pensamiento creativo y la generación de nuevas ideas, sobre todo, en los más pequeños.</a:t>
            </a:r>
          </a:p>
          <a:p>
            <a:endParaRPr lang="es-ES" sz="1100" dirty="0">
              <a:solidFill>
                <a:schemeClr val="dk1"/>
              </a:solidFill>
              <a:latin typeface="Open Sans"/>
              <a:ea typeface="Open Sans"/>
              <a:cs typeface="Open Sans"/>
              <a:sym typeface="Open Sans"/>
            </a:endParaRPr>
          </a:p>
          <a:p>
            <a:r>
              <a:rPr lang="es-ES" sz="1100" dirty="0">
                <a:solidFill>
                  <a:schemeClr val="dk1"/>
                </a:solidFill>
                <a:latin typeface="Open Sans"/>
                <a:ea typeface="Open Sans"/>
                <a:cs typeface="Open Sans"/>
                <a:sym typeface="Open Sans"/>
              </a:rPr>
              <a:t>*</a:t>
            </a:r>
            <a:r>
              <a:rPr lang="en-US" sz="1100" dirty="0" err="1">
                <a:solidFill>
                  <a:schemeClr val="dk1"/>
                </a:solidFill>
                <a:latin typeface="Open Sans"/>
                <a:ea typeface="Open Sans"/>
                <a:cs typeface="Open Sans"/>
                <a:sym typeface="Open Sans"/>
              </a:rPr>
              <a:t>Chawla</a:t>
            </a:r>
            <a:r>
              <a:rPr lang="en-US" sz="1100" dirty="0">
                <a:solidFill>
                  <a:schemeClr val="dk1"/>
                </a:solidFill>
                <a:latin typeface="Open Sans"/>
                <a:ea typeface="Open Sans"/>
                <a:cs typeface="Open Sans"/>
                <a:sym typeface="Open Sans"/>
              </a:rPr>
              <a:t>, L. (2015). Benefits of nature contact for children. </a:t>
            </a:r>
            <a:r>
              <a:rPr lang="en-US" sz="1100" b="1" dirty="0">
                <a:solidFill>
                  <a:schemeClr val="dk1"/>
                </a:solidFill>
                <a:latin typeface="Open Sans"/>
                <a:ea typeface="Open Sans"/>
                <a:cs typeface="Open Sans"/>
                <a:sym typeface="Open Sans"/>
              </a:rPr>
              <a:t>Journal of planning literature</a:t>
            </a:r>
            <a:r>
              <a:rPr lang="en-US" sz="1100" dirty="0">
                <a:solidFill>
                  <a:schemeClr val="dk1"/>
                </a:solidFill>
                <a:latin typeface="Open Sans"/>
                <a:ea typeface="Open Sans"/>
                <a:cs typeface="Open Sans"/>
                <a:sym typeface="Open Sans"/>
              </a:rPr>
              <a:t>, 30(4), 433-452.</a:t>
            </a:r>
            <a:endParaRPr lang="es-ES" sz="1100" dirty="0">
              <a:solidFill>
                <a:schemeClr val="dk1"/>
              </a:solidFill>
              <a:latin typeface="Open Sans"/>
              <a:ea typeface="Open Sans"/>
              <a:cs typeface="Open Sans"/>
              <a:sym typeface="Open Sans"/>
            </a:endParaRPr>
          </a:p>
        </p:txBody>
      </p:sp>
      <p:grpSp>
        <p:nvGrpSpPr>
          <p:cNvPr id="42" name="Google Shape;658;p39"/>
          <p:cNvGrpSpPr/>
          <p:nvPr/>
        </p:nvGrpSpPr>
        <p:grpSpPr>
          <a:xfrm flipH="1">
            <a:off x="2792854" y="1073678"/>
            <a:ext cx="446222" cy="74603"/>
            <a:chOff x="6146875" y="1767300"/>
            <a:chExt cx="331025" cy="57475"/>
          </a:xfrm>
        </p:grpSpPr>
        <p:sp>
          <p:nvSpPr>
            <p:cNvPr id="43"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652;p39"/>
          <p:cNvSpPr txBox="1">
            <a:spLocks/>
          </p:cNvSpPr>
          <p:nvPr/>
        </p:nvSpPr>
        <p:spPr>
          <a:xfrm>
            <a:off x="368985" y="2497336"/>
            <a:ext cx="3990712"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sym typeface="Oswald"/>
              </a:rPr>
              <a:t>SALUD MENTAL Y TRASTORNOS DEL NEURODESARROLLO</a:t>
            </a:r>
          </a:p>
        </p:txBody>
      </p:sp>
      <p:sp>
        <p:nvSpPr>
          <p:cNvPr id="49" name="Google Shape;653;p39"/>
          <p:cNvSpPr txBox="1">
            <a:spLocks/>
          </p:cNvSpPr>
          <p:nvPr/>
        </p:nvSpPr>
        <p:spPr>
          <a:xfrm>
            <a:off x="703207" y="2971635"/>
            <a:ext cx="5329414" cy="171691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100" dirty="0">
                <a:solidFill>
                  <a:schemeClr val="dk1"/>
                </a:solidFill>
                <a:latin typeface="Open Sans"/>
                <a:ea typeface="Open Sans"/>
                <a:cs typeface="Open Sans"/>
                <a:sym typeface="Open Sans"/>
              </a:rPr>
              <a:t> La conexión con la naturaleza puede aumentar la sensación general de bienestar emocional. La paz y la tranquilidad que ofrece la naturaleza pueden contribuir a una sensación de equilibrio y satisfacción emocional. Además mejora los síntomas de trastornos como TEAF, TDAH  o  TEA, reduciendo la ansiedad, mejorando habilidades sociales, reduciendo la impulsividad…</a:t>
            </a:r>
          </a:p>
          <a:p>
            <a:endParaRPr lang="es-ES" sz="1100" dirty="0">
              <a:solidFill>
                <a:schemeClr val="dk1"/>
              </a:solidFill>
              <a:latin typeface="Open Sans"/>
              <a:ea typeface="Open Sans"/>
              <a:cs typeface="Open Sans"/>
              <a:sym typeface="Open Sans"/>
            </a:endParaRPr>
          </a:p>
          <a:p>
            <a:r>
              <a:rPr lang="es-ES" sz="1100" dirty="0">
                <a:solidFill>
                  <a:schemeClr val="dk1"/>
                </a:solidFill>
                <a:latin typeface="Open Sans"/>
                <a:ea typeface="Open Sans"/>
                <a:cs typeface="Open Sans"/>
                <a:sym typeface="Open Sans"/>
              </a:rPr>
              <a:t>*Díaz-Martínez, F., Sánchez-Sauco, M. F., Cabrera-Rivera, L. T., Sánchez, C. O., Hidalgo-</a:t>
            </a:r>
            <a:r>
              <a:rPr lang="es-ES" sz="1100" dirty="0" err="1">
                <a:solidFill>
                  <a:schemeClr val="dk1"/>
                </a:solidFill>
                <a:latin typeface="Open Sans"/>
                <a:ea typeface="Open Sans"/>
                <a:cs typeface="Open Sans"/>
                <a:sym typeface="Open Sans"/>
              </a:rPr>
              <a:t>Albadalejo</a:t>
            </a:r>
            <a:r>
              <a:rPr lang="es-ES" sz="1100" dirty="0">
                <a:solidFill>
                  <a:schemeClr val="dk1"/>
                </a:solidFill>
                <a:latin typeface="Open Sans"/>
                <a:ea typeface="Open Sans"/>
                <a:cs typeface="Open Sans"/>
                <a:sym typeface="Open Sans"/>
              </a:rPr>
              <a:t>, M. D., Claudio, L., &amp; Ortega-García, J. A. (2023). </a:t>
            </a:r>
            <a:r>
              <a:rPr lang="es-ES" sz="1100" dirty="0" err="1">
                <a:solidFill>
                  <a:schemeClr val="dk1"/>
                </a:solidFill>
                <a:latin typeface="Open Sans"/>
                <a:ea typeface="Open Sans"/>
                <a:cs typeface="Open Sans"/>
                <a:sym typeface="Open Sans"/>
              </a:rPr>
              <a:t>Systematic</a:t>
            </a:r>
            <a:r>
              <a:rPr lang="es-ES" sz="1100" dirty="0">
                <a:solidFill>
                  <a:schemeClr val="dk1"/>
                </a:solidFill>
                <a:latin typeface="Open Sans"/>
                <a:ea typeface="Open Sans"/>
                <a:cs typeface="Open Sans"/>
                <a:sym typeface="Open Sans"/>
              </a:rPr>
              <a:t> </a:t>
            </a:r>
            <a:r>
              <a:rPr lang="es-ES" sz="1100" dirty="0" err="1">
                <a:solidFill>
                  <a:schemeClr val="dk1"/>
                </a:solidFill>
                <a:latin typeface="Open Sans"/>
                <a:ea typeface="Open Sans"/>
                <a:cs typeface="Open Sans"/>
                <a:sym typeface="Open Sans"/>
              </a:rPr>
              <a:t>Review</a:t>
            </a:r>
            <a:r>
              <a:rPr lang="es-ES" sz="1100" dirty="0">
                <a:solidFill>
                  <a:schemeClr val="dk1"/>
                </a:solidFill>
                <a:latin typeface="Open Sans"/>
                <a:ea typeface="Open Sans"/>
                <a:cs typeface="Open Sans"/>
                <a:sym typeface="Open Sans"/>
              </a:rPr>
              <a:t>: </a:t>
            </a:r>
            <a:r>
              <a:rPr lang="es-ES" sz="1100" dirty="0" err="1">
                <a:solidFill>
                  <a:schemeClr val="dk1"/>
                </a:solidFill>
                <a:latin typeface="Open Sans"/>
                <a:ea typeface="Open Sans"/>
                <a:cs typeface="Open Sans"/>
                <a:sym typeface="Open Sans"/>
              </a:rPr>
              <a:t>Neurodevelopmental</a:t>
            </a:r>
            <a:r>
              <a:rPr lang="es-ES" sz="1100" dirty="0">
                <a:solidFill>
                  <a:schemeClr val="dk1"/>
                </a:solidFill>
                <a:latin typeface="Open Sans"/>
                <a:ea typeface="Open Sans"/>
                <a:cs typeface="Open Sans"/>
                <a:sym typeface="Open Sans"/>
              </a:rPr>
              <a:t> </a:t>
            </a:r>
            <a:r>
              <a:rPr lang="es-ES" sz="1100" dirty="0" err="1">
                <a:solidFill>
                  <a:schemeClr val="dk1"/>
                </a:solidFill>
                <a:latin typeface="Open Sans"/>
                <a:ea typeface="Open Sans"/>
                <a:cs typeface="Open Sans"/>
                <a:sym typeface="Open Sans"/>
              </a:rPr>
              <a:t>Benefits</a:t>
            </a:r>
            <a:r>
              <a:rPr lang="es-ES" sz="1100" dirty="0">
                <a:solidFill>
                  <a:schemeClr val="dk1"/>
                </a:solidFill>
                <a:latin typeface="Open Sans"/>
                <a:ea typeface="Open Sans"/>
                <a:cs typeface="Open Sans"/>
                <a:sym typeface="Open Sans"/>
              </a:rPr>
              <a:t> of Active/</a:t>
            </a:r>
            <a:r>
              <a:rPr lang="es-ES" sz="1100" dirty="0" err="1">
                <a:solidFill>
                  <a:schemeClr val="dk1"/>
                </a:solidFill>
                <a:latin typeface="Open Sans"/>
                <a:ea typeface="Open Sans"/>
                <a:cs typeface="Open Sans"/>
                <a:sym typeface="Open Sans"/>
              </a:rPr>
              <a:t>Passive</a:t>
            </a:r>
            <a:r>
              <a:rPr lang="es-ES" sz="1100" dirty="0">
                <a:solidFill>
                  <a:schemeClr val="dk1"/>
                </a:solidFill>
                <a:latin typeface="Open Sans"/>
                <a:ea typeface="Open Sans"/>
                <a:cs typeface="Open Sans"/>
                <a:sym typeface="Open Sans"/>
              </a:rPr>
              <a:t> </a:t>
            </a:r>
            <a:r>
              <a:rPr lang="es-ES" sz="1100" dirty="0" err="1">
                <a:solidFill>
                  <a:schemeClr val="dk1"/>
                </a:solidFill>
                <a:latin typeface="Open Sans"/>
                <a:ea typeface="Open Sans"/>
                <a:cs typeface="Open Sans"/>
                <a:sym typeface="Open Sans"/>
              </a:rPr>
              <a:t>School</a:t>
            </a:r>
            <a:r>
              <a:rPr lang="es-ES" sz="1100" dirty="0">
                <a:solidFill>
                  <a:schemeClr val="dk1"/>
                </a:solidFill>
                <a:latin typeface="Open Sans"/>
                <a:ea typeface="Open Sans"/>
                <a:cs typeface="Open Sans"/>
                <a:sym typeface="Open Sans"/>
              </a:rPr>
              <a:t> </a:t>
            </a:r>
            <a:r>
              <a:rPr lang="es-ES" sz="1100" dirty="0" err="1">
                <a:solidFill>
                  <a:schemeClr val="dk1"/>
                </a:solidFill>
                <a:latin typeface="Open Sans"/>
                <a:ea typeface="Open Sans"/>
                <a:cs typeface="Open Sans"/>
                <a:sym typeface="Open Sans"/>
              </a:rPr>
              <a:t>Exposure</a:t>
            </a:r>
            <a:r>
              <a:rPr lang="es-ES" sz="1100" dirty="0">
                <a:solidFill>
                  <a:schemeClr val="dk1"/>
                </a:solidFill>
                <a:latin typeface="Open Sans"/>
                <a:ea typeface="Open Sans"/>
                <a:cs typeface="Open Sans"/>
                <a:sym typeface="Open Sans"/>
              </a:rPr>
              <a:t> </a:t>
            </a:r>
            <a:r>
              <a:rPr lang="es-ES" sz="1100" dirty="0" err="1">
                <a:solidFill>
                  <a:schemeClr val="dk1"/>
                </a:solidFill>
                <a:latin typeface="Open Sans"/>
                <a:ea typeface="Open Sans"/>
                <a:cs typeface="Open Sans"/>
                <a:sym typeface="Open Sans"/>
              </a:rPr>
              <a:t>to</a:t>
            </a:r>
            <a:r>
              <a:rPr lang="es-ES" sz="1100" dirty="0">
                <a:solidFill>
                  <a:schemeClr val="dk1"/>
                </a:solidFill>
                <a:latin typeface="Open Sans"/>
                <a:ea typeface="Open Sans"/>
                <a:cs typeface="Open Sans"/>
                <a:sym typeface="Open Sans"/>
              </a:rPr>
              <a:t> Green and/</a:t>
            </a:r>
            <a:r>
              <a:rPr lang="es-ES" sz="1100" dirty="0" err="1">
                <a:solidFill>
                  <a:schemeClr val="dk1"/>
                </a:solidFill>
                <a:latin typeface="Open Sans"/>
                <a:ea typeface="Open Sans"/>
                <a:cs typeface="Open Sans"/>
                <a:sym typeface="Open Sans"/>
              </a:rPr>
              <a:t>or</a:t>
            </a:r>
            <a:r>
              <a:rPr lang="es-ES" sz="1100" dirty="0">
                <a:solidFill>
                  <a:schemeClr val="dk1"/>
                </a:solidFill>
                <a:latin typeface="Open Sans"/>
                <a:ea typeface="Open Sans"/>
                <a:cs typeface="Open Sans"/>
                <a:sym typeface="Open Sans"/>
              </a:rPr>
              <a:t> Blue </a:t>
            </a:r>
            <a:r>
              <a:rPr lang="es-ES" sz="1100" dirty="0" err="1">
                <a:solidFill>
                  <a:schemeClr val="dk1"/>
                </a:solidFill>
                <a:latin typeface="Open Sans"/>
                <a:ea typeface="Open Sans"/>
                <a:cs typeface="Open Sans"/>
                <a:sym typeface="Open Sans"/>
              </a:rPr>
              <a:t>Spaces</a:t>
            </a:r>
            <a:r>
              <a:rPr lang="es-ES" sz="1100" dirty="0">
                <a:solidFill>
                  <a:schemeClr val="dk1"/>
                </a:solidFill>
                <a:latin typeface="Open Sans"/>
                <a:ea typeface="Open Sans"/>
                <a:cs typeface="Open Sans"/>
                <a:sym typeface="Open Sans"/>
              </a:rPr>
              <a:t> in </a:t>
            </a:r>
            <a:r>
              <a:rPr lang="es-ES" sz="1100" dirty="0" err="1">
                <a:solidFill>
                  <a:schemeClr val="dk1"/>
                </a:solidFill>
                <a:latin typeface="Open Sans"/>
                <a:ea typeface="Open Sans"/>
                <a:cs typeface="Open Sans"/>
                <a:sym typeface="Open Sans"/>
              </a:rPr>
              <a:t>Children</a:t>
            </a:r>
            <a:r>
              <a:rPr lang="es-ES" sz="1100" dirty="0">
                <a:solidFill>
                  <a:schemeClr val="dk1"/>
                </a:solidFill>
                <a:latin typeface="Open Sans"/>
                <a:ea typeface="Open Sans"/>
                <a:cs typeface="Open Sans"/>
                <a:sym typeface="Open Sans"/>
              </a:rPr>
              <a:t> and </a:t>
            </a:r>
            <a:r>
              <a:rPr lang="es-ES" sz="1100" dirty="0" err="1">
                <a:solidFill>
                  <a:schemeClr val="dk1"/>
                </a:solidFill>
                <a:latin typeface="Open Sans"/>
                <a:ea typeface="Open Sans"/>
                <a:cs typeface="Open Sans"/>
                <a:sym typeface="Open Sans"/>
              </a:rPr>
              <a:t>Adolescents</a:t>
            </a:r>
            <a:r>
              <a:rPr lang="es-ES" sz="1100" dirty="0">
                <a:solidFill>
                  <a:schemeClr val="dk1"/>
                </a:solidFill>
                <a:latin typeface="Open Sans"/>
                <a:ea typeface="Open Sans"/>
                <a:cs typeface="Open Sans"/>
                <a:sym typeface="Open Sans"/>
              </a:rPr>
              <a:t>. </a:t>
            </a:r>
            <a:r>
              <a:rPr lang="es-ES" sz="1100" b="1" dirty="0">
                <a:solidFill>
                  <a:schemeClr val="dk1"/>
                </a:solidFill>
                <a:latin typeface="Open Sans"/>
                <a:ea typeface="Open Sans"/>
                <a:cs typeface="Open Sans"/>
                <a:sym typeface="Open Sans"/>
              </a:rPr>
              <a:t>International </a:t>
            </a:r>
            <a:r>
              <a:rPr lang="es-ES" sz="1100" b="1" dirty="0" err="1">
                <a:solidFill>
                  <a:schemeClr val="dk1"/>
                </a:solidFill>
                <a:latin typeface="Open Sans"/>
                <a:ea typeface="Open Sans"/>
                <a:cs typeface="Open Sans"/>
                <a:sym typeface="Open Sans"/>
              </a:rPr>
              <a:t>Journal</a:t>
            </a:r>
            <a:r>
              <a:rPr lang="es-ES" sz="1100" b="1" dirty="0">
                <a:solidFill>
                  <a:schemeClr val="dk1"/>
                </a:solidFill>
                <a:latin typeface="Open Sans"/>
                <a:ea typeface="Open Sans"/>
                <a:cs typeface="Open Sans"/>
                <a:sym typeface="Open Sans"/>
              </a:rPr>
              <a:t> of </a:t>
            </a:r>
            <a:r>
              <a:rPr lang="es-ES" sz="1100" b="1" dirty="0" err="1">
                <a:solidFill>
                  <a:schemeClr val="dk1"/>
                </a:solidFill>
                <a:latin typeface="Open Sans"/>
                <a:ea typeface="Open Sans"/>
                <a:cs typeface="Open Sans"/>
                <a:sym typeface="Open Sans"/>
              </a:rPr>
              <a:t>Environmental</a:t>
            </a:r>
            <a:r>
              <a:rPr lang="es-ES" sz="1100" b="1" dirty="0">
                <a:solidFill>
                  <a:schemeClr val="dk1"/>
                </a:solidFill>
                <a:latin typeface="Open Sans"/>
                <a:ea typeface="Open Sans"/>
                <a:cs typeface="Open Sans"/>
                <a:sym typeface="Open Sans"/>
              </a:rPr>
              <a:t> </a:t>
            </a:r>
            <a:r>
              <a:rPr lang="es-ES" sz="1100" b="1" dirty="0" err="1">
                <a:solidFill>
                  <a:schemeClr val="dk1"/>
                </a:solidFill>
                <a:latin typeface="Open Sans"/>
                <a:ea typeface="Open Sans"/>
                <a:cs typeface="Open Sans"/>
                <a:sym typeface="Open Sans"/>
              </a:rPr>
              <a:t>Research</a:t>
            </a:r>
            <a:r>
              <a:rPr lang="es-ES" sz="1100" b="1" dirty="0">
                <a:solidFill>
                  <a:schemeClr val="dk1"/>
                </a:solidFill>
                <a:latin typeface="Open Sans"/>
                <a:ea typeface="Open Sans"/>
                <a:cs typeface="Open Sans"/>
                <a:sym typeface="Open Sans"/>
              </a:rPr>
              <a:t> and </a:t>
            </a:r>
            <a:r>
              <a:rPr lang="es-ES" sz="1100" b="1" dirty="0" err="1">
                <a:solidFill>
                  <a:schemeClr val="dk1"/>
                </a:solidFill>
                <a:latin typeface="Open Sans"/>
                <a:ea typeface="Open Sans"/>
                <a:cs typeface="Open Sans"/>
                <a:sym typeface="Open Sans"/>
              </a:rPr>
              <a:t>Public</a:t>
            </a:r>
            <a:r>
              <a:rPr lang="es-ES" sz="1100" b="1" dirty="0">
                <a:solidFill>
                  <a:schemeClr val="dk1"/>
                </a:solidFill>
                <a:latin typeface="Open Sans"/>
                <a:ea typeface="Open Sans"/>
                <a:cs typeface="Open Sans"/>
                <a:sym typeface="Open Sans"/>
              </a:rPr>
              <a:t> </a:t>
            </a:r>
            <a:r>
              <a:rPr lang="es-ES" sz="1100" b="1" dirty="0" err="1">
                <a:solidFill>
                  <a:schemeClr val="dk1"/>
                </a:solidFill>
                <a:latin typeface="Open Sans"/>
                <a:ea typeface="Open Sans"/>
                <a:cs typeface="Open Sans"/>
                <a:sym typeface="Open Sans"/>
              </a:rPr>
              <a:t>Health</a:t>
            </a:r>
            <a:r>
              <a:rPr lang="es-ES" sz="1100" dirty="0">
                <a:solidFill>
                  <a:schemeClr val="dk1"/>
                </a:solidFill>
                <a:latin typeface="Open Sans"/>
                <a:ea typeface="Open Sans"/>
                <a:cs typeface="Open Sans"/>
                <a:sym typeface="Open Sans"/>
              </a:rPr>
              <a:t>, 20(5), 3958.</a:t>
            </a:r>
          </a:p>
        </p:txBody>
      </p:sp>
      <p:grpSp>
        <p:nvGrpSpPr>
          <p:cNvPr id="50" name="Google Shape;658;p39"/>
          <p:cNvGrpSpPr/>
          <p:nvPr/>
        </p:nvGrpSpPr>
        <p:grpSpPr>
          <a:xfrm flipH="1">
            <a:off x="4200567" y="2754426"/>
            <a:ext cx="446222" cy="74603"/>
            <a:chOff x="6146875" y="1767300"/>
            <a:chExt cx="331025" cy="57475"/>
          </a:xfrm>
        </p:grpSpPr>
        <p:sp>
          <p:nvSpPr>
            <p:cNvPr id="51"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568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idx="2"/>
          </p:nvPr>
        </p:nvSpPr>
        <p:spPr>
          <a:xfrm>
            <a:off x="1489924" y="992698"/>
            <a:ext cx="2826667"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sp>
        <p:nvSpPr>
          <p:cNvPr id="507" name="Google Shape;507;p36"/>
          <p:cNvSpPr txBox="1">
            <a:spLocks noGrp="1"/>
          </p:cNvSpPr>
          <p:nvPr>
            <p:ph type="title"/>
          </p:nvPr>
        </p:nvSpPr>
        <p:spPr>
          <a:xfrm>
            <a:off x="1475656" y="2506826"/>
            <a:ext cx="3168352" cy="2071906"/>
          </a:xfrm>
          <a:prstGeom prst="rect">
            <a:avLst/>
          </a:prstGeom>
        </p:spPr>
        <p:txBody>
          <a:bodyPr spcFirstLastPara="1" wrap="square" lIns="91425" tIns="91425" rIns="91425" bIns="91425" anchor="b" anchorCtr="0">
            <a:noAutofit/>
          </a:bodyPr>
          <a:lstStyle/>
          <a:p>
            <a:pPr lvl="0"/>
            <a:r>
              <a:rPr lang="es-ES" sz="2400" b="1" dirty="0"/>
              <a:t>BENEFICIOS SOCIALES, AMBIENTALES Y COMUNITARIOS DEL CONTACTO CON LA NATURALEZA</a:t>
            </a:r>
            <a:endParaRPr sz="2400" dirty="0"/>
          </a:p>
        </p:txBody>
      </p:sp>
      <p:grpSp>
        <p:nvGrpSpPr>
          <p:cNvPr id="509" name="Google Shape;509;p36"/>
          <p:cNvGrpSpPr/>
          <p:nvPr/>
        </p:nvGrpSpPr>
        <p:grpSpPr>
          <a:xfrm>
            <a:off x="4584851" y="798716"/>
            <a:ext cx="3692747" cy="3689803"/>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04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5" name="Google Shape;651;p39"/>
          <p:cNvSpPr txBox="1">
            <a:spLocks noGrp="1"/>
          </p:cNvSpPr>
          <p:nvPr>
            <p:ph type="title"/>
          </p:nvPr>
        </p:nvSpPr>
        <p:spPr>
          <a:xfrm>
            <a:off x="494186" y="267494"/>
            <a:ext cx="7246166" cy="572700"/>
          </a:xfrm>
          <a:prstGeom prst="rect">
            <a:avLst/>
          </a:prstGeom>
        </p:spPr>
        <p:txBody>
          <a:bodyPr spcFirstLastPara="1" wrap="square" lIns="91425" tIns="91425" rIns="91425" bIns="91425" anchor="t" anchorCtr="0">
            <a:noAutofit/>
          </a:bodyPr>
          <a:lstStyle/>
          <a:p>
            <a:pPr lvl="0" algn="l"/>
            <a:r>
              <a:rPr lang="es-ES" dirty="0"/>
              <a:t>Beneficios sociales, ambientales y comunitarios</a:t>
            </a:r>
            <a:br>
              <a:rPr lang="es-ES" dirty="0"/>
            </a:br>
            <a:endParaRPr dirty="0"/>
          </a:p>
        </p:txBody>
      </p:sp>
      <p:sp>
        <p:nvSpPr>
          <p:cNvPr id="46" name="Google Shape;652;p39"/>
          <p:cNvSpPr txBox="1">
            <a:spLocks/>
          </p:cNvSpPr>
          <p:nvPr/>
        </p:nvSpPr>
        <p:spPr>
          <a:xfrm>
            <a:off x="3244395" y="784470"/>
            <a:ext cx="2706900"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INTERACCIÓN SOCIAL</a:t>
            </a:r>
          </a:p>
        </p:txBody>
      </p:sp>
      <p:sp>
        <p:nvSpPr>
          <p:cNvPr id="47" name="Google Shape;653;p39"/>
          <p:cNvSpPr txBox="1">
            <a:spLocks/>
          </p:cNvSpPr>
          <p:nvPr/>
        </p:nvSpPr>
        <p:spPr>
          <a:xfrm>
            <a:off x="3567224" y="1201528"/>
            <a:ext cx="5329414" cy="151423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100" dirty="0">
                <a:solidFill>
                  <a:schemeClr val="dk1"/>
                </a:solidFill>
                <a:latin typeface="Open Sans"/>
                <a:ea typeface="Open Sans"/>
                <a:cs typeface="Open Sans"/>
              </a:rPr>
              <a:t>Los espacios verdes pueden ser lugares propicios para actividades sociales, lo que facilita la interacción y fortalece los lazos comunitarios. Participar en actividades al aire libre fomenta el trabajo en equipo, la comunicación y otras habilidades sociales.</a:t>
            </a:r>
          </a:p>
          <a:p>
            <a:endParaRPr lang="es-ES" sz="1100" dirty="0">
              <a:solidFill>
                <a:schemeClr val="dk1"/>
              </a:solidFill>
              <a:latin typeface="Open Sans"/>
              <a:ea typeface="Open Sans"/>
              <a:cs typeface="Open Sans"/>
            </a:endParaRPr>
          </a:p>
          <a:p>
            <a:r>
              <a:rPr lang="es-ES" sz="1100" dirty="0">
                <a:solidFill>
                  <a:schemeClr val="dk1"/>
                </a:solidFill>
                <a:latin typeface="Open Sans"/>
                <a:ea typeface="Open Sans"/>
                <a:cs typeface="Open Sans"/>
              </a:rPr>
              <a:t>*</a:t>
            </a:r>
            <a:r>
              <a:rPr lang="en-US" sz="1100" dirty="0" err="1">
                <a:solidFill>
                  <a:schemeClr val="dk1"/>
                </a:solidFill>
                <a:latin typeface="Open Sans"/>
                <a:ea typeface="Open Sans"/>
                <a:cs typeface="Open Sans"/>
              </a:rPr>
              <a:t>Rasidi</a:t>
            </a:r>
            <a:r>
              <a:rPr lang="en-US" sz="1100" dirty="0">
                <a:solidFill>
                  <a:schemeClr val="dk1"/>
                </a:solidFill>
                <a:latin typeface="Open Sans"/>
                <a:ea typeface="Open Sans"/>
                <a:cs typeface="Open Sans"/>
              </a:rPr>
              <a:t>, M. H., </a:t>
            </a:r>
            <a:r>
              <a:rPr lang="en-US" sz="1100" dirty="0" err="1">
                <a:solidFill>
                  <a:schemeClr val="dk1"/>
                </a:solidFill>
                <a:latin typeface="Open Sans"/>
                <a:ea typeface="Open Sans"/>
                <a:cs typeface="Open Sans"/>
              </a:rPr>
              <a:t>Jamirsah</a:t>
            </a:r>
            <a:r>
              <a:rPr lang="en-US" sz="1100" dirty="0">
                <a:solidFill>
                  <a:schemeClr val="dk1"/>
                </a:solidFill>
                <a:latin typeface="Open Sans"/>
                <a:ea typeface="Open Sans"/>
                <a:cs typeface="Open Sans"/>
              </a:rPr>
              <a:t>, N., &amp; Said, I. (2012). Urban green space design affects urban residents’ social interaction. </a:t>
            </a:r>
            <a:r>
              <a:rPr lang="en-US" sz="1100" b="1" dirty="0" err="1">
                <a:solidFill>
                  <a:schemeClr val="dk1"/>
                </a:solidFill>
                <a:latin typeface="Open Sans"/>
                <a:ea typeface="Open Sans"/>
                <a:cs typeface="Open Sans"/>
              </a:rPr>
              <a:t>Procedia</a:t>
            </a:r>
            <a:r>
              <a:rPr lang="en-US" sz="1100" b="1" dirty="0">
                <a:solidFill>
                  <a:schemeClr val="dk1"/>
                </a:solidFill>
                <a:latin typeface="Open Sans"/>
                <a:ea typeface="Open Sans"/>
                <a:cs typeface="Open Sans"/>
              </a:rPr>
              <a:t>-Social and Behavioral Sciences</a:t>
            </a:r>
            <a:r>
              <a:rPr lang="en-US" sz="1100" dirty="0">
                <a:solidFill>
                  <a:schemeClr val="dk1"/>
                </a:solidFill>
                <a:latin typeface="Open Sans"/>
                <a:ea typeface="Open Sans"/>
                <a:cs typeface="Open Sans"/>
              </a:rPr>
              <a:t>, 68, 464-480.</a:t>
            </a:r>
            <a:endParaRPr lang="es-ES" sz="1100" dirty="0">
              <a:solidFill>
                <a:schemeClr val="dk1"/>
              </a:solidFill>
              <a:latin typeface="Open Sans"/>
              <a:ea typeface="Open Sans"/>
              <a:cs typeface="Open Sans"/>
            </a:endParaRPr>
          </a:p>
        </p:txBody>
      </p:sp>
      <p:grpSp>
        <p:nvGrpSpPr>
          <p:cNvPr id="48" name="Google Shape;658;p39"/>
          <p:cNvGrpSpPr/>
          <p:nvPr/>
        </p:nvGrpSpPr>
        <p:grpSpPr>
          <a:xfrm flipH="1">
            <a:off x="4845858" y="1004013"/>
            <a:ext cx="446222" cy="74603"/>
            <a:chOff x="6146875" y="1767300"/>
            <a:chExt cx="331025" cy="57475"/>
          </a:xfrm>
        </p:grpSpPr>
        <p:sp>
          <p:nvSpPr>
            <p:cNvPr id="4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652;p39"/>
          <p:cNvSpPr txBox="1">
            <a:spLocks/>
          </p:cNvSpPr>
          <p:nvPr/>
        </p:nvSpPr>
        <p:spPr>
          <a:xfrm>
            <a:off x="3368415" y="2823930"/>
            <a:ext cx="1222273"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COMUNIDAD</a:t>
            </a:r>
          </a:p>
        </p:txBody>
      </p:sp>
      <p:sp>
        <p:nvSpPr>
          <p:cNvPr id="53" name="Google Shape;653;p39"/>
          <p:cNvSpPr txBox="1">
            <a:spLocks/>
          </p:cNvSpPr>
          <p:nvPr/>
        </p:nvSpPr>
        <p:spPr>
          <a:xfrm>
            <a:off x="3635896" y="3259990"/>
            <a:ext cx="5328592" cy="14690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100" dirty="0">
                <a:solidFill>
                  <a:schemeClr val="dk1"/>
                </a:solidFill>
                <a:latin typeface="Open Sans"/>
                <a:ea typeface="Open Sans"/>
                <a:cs typeface="Open Sans"/>
              </a:rPr>
              <a:t>Los estudios han demostrado que los espacios verdes están asociados con una reducción del crimen y la violencia. Esto se debe a que los espacios verdes crean un sentido de comunidad, de seguridad y a la cohesión de la comunidad.*</a:t>
            </a:r>
          </a:p>
          <a:p>
            <a:endParaRPr lang="es-ES" sz="1100" dirty="0">
              <a:solidFill>
                <a:schemeClr val="dk1"/>
              </a:solidFill>
              <a:latin typeface="Open Sans"/>
              <a:ea typeface="Open Sans"/>
              <a:cs typeface="Open Sans"/>
            </a:endParaRPr>
          </a:p>
          <a:p>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Gladwell</a:t>
            </a:r>
            <a:r>
              <a:rPr lang="es-ES" sz="1100" dirty="0">
                <a:solidFill>
                  <a:schemeClr val="dk1"/>
                </a:solidFill>
                <a:latin typeface="Open Sans"/>
                <a:ea typeface="Open Sans"/>
                <a:cs typeface="Open Sans"/>
              </a:rPr>
              <a:t>, V. F., Brown, D. K., Wood, C., </a:t>
            </a:r>
            <a:r>
              <a:rPr lang="es-ES" sz="1100" dirty="0" err="1">
                <a:solidFill>
                  <a:schemeClr val="dk1"/>
                </a:solidFill>
                <a:latin typeface="Open Sans"/>
                <a:ea typeface="Open Sans"/>
                <a:cs typeface="Open Sans"/>
              </a:rPr>
              <a:t>Sandercock</a:t>
            </a:r>
            <a:r>
              <a:rPr lang="es-ES" sz="1100" dirty="0">
                <a:solidFill>
                  <a:schemeClr val="dk1"/>
                </a:solidFill>
                <a:latin typeface="Open Sans"/>
                <a:ea typeface="Open Sans"/>
                <a:cs typeface="Open Sans"/>
              </a:rPr>
              <a:t>, G. R., &amp; </a:t>
            </a:r>
            <a:r>
              <a:rPr lang="es-ES" sz="1100" dirty="0" err="1">
                <a:solidFill>
                  <a:schemeClr val="dk1"/>
                </a:solidFill>
                <a:latin typeface="Open Sans"/>
                <a:ea typeface="Open Sans"/>
                <a:cs typeface="Open Sans"/>
              </a:rPr>
              <a:t>Barton</a:t>
            </a:r>
            <a:r>
              <a:rPr lang="es-ES" sz="1100" dirty="0">
                <a:solidFill>
                  <a:schemeClr val="dk1"/>
                </a:solidFill>
                <a:latin typeface="Open Sans"/>
                <a:ea typeface="Open Sans"/>
                <a:cs typeface="Open Sans"/>
              </a:rPr>
              <a:t>, J. L. (2013). </a:t>
            </a:r>
            <a:r>
              <a:rPr lang="es-ES" sz="1100" dirty="0" err="1">
                <a:solidFill>
                  <a:schemeClr val="dk1"/>
                </a:solidFill>
                <a:latin typeface="Open Sans"/>
                <a:ea typeface="Open Sans"/>
                <a:cs typeface="Open Sans"/>
              </a:rPr>
              <a:t>The</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great</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outdoors</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how</a:t>
            </a:r>
            <a:r>
              <a:rPr lang="es-ES" sz="1100" dirty="0">
                <a:solidFill>
                  <a:schemeClr val="dk1"/>
                </a:solidFill>
                <a:latin typeface="Open Sans"/>
                <a:ea typeface="Open Sans"/>
                <a:cs typeface="Open Sans"/>
              </a:rPr>
              <a:t> a </a:t>
            </a:r>
            <a:r>
              <a:rPr lang="es-ES" sz="1100" dirty="0" err="1">
                <a:solidFill>
                  <a:schemeClr val="dk1"/>
                </a:solidFill>
                <a:latin typeface="Open Sans"/>
                <a:ea typeface="Open Sans"/>
                <a:cs typeface="Open Sans"/>
              </a:rPr>
              <a:t>green</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exercise</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environment</a:t>
            </a:r>
            <a:r>
              <a:rPr lang="es-ES" sz="1100" dirty="0">
                <a:solidFill>
                  <a:schemeClr val="dk1"/>
                </a:solidFill>
                <a:latin typeface="Open Sans"/>
                <a:ea typeface="Open Sans"/>
                <a:cs typeface="Open Sans"/>
              </a:rPr>
              <a:t> can </a:t>
            </a:r>
            <a:r>
              <a:rPr lang="es-ES" sz="1100" dirty="0" err="1">
                <a:solidFill>
                  <a:schemeClr val="dk1"/>
                </a:solidFill>
                <a:latin typeface="Open Sans"/>
                <a:ea typeface="Open Sans"/>
                <a:cs typeface="Open Sans"/>
              </a:rPr>
              <a:t>benefit</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all</a:t>
            </a:r>
            <a:r>
              <a:rPr lang="es-ES" sz="1100" dirty="0">
                <a:solidFill>
                  <a:schemeClr val="dk1"/>
                </a:solidFill>
                <a:latin typeface="Open Sans"/>
                <a:ea typeface="Open Sans"/>
                <a:cs typeface="Open Sans"/>
              </a:rPr>
              <a:t>. </a:t>
            </a:r>
            <a:r>
              <a:rPr lang="es-ES" sz="1100" b="1" dirty="0">
                <a:solidFill>
                  <a:schemeClr val="dk1"/>
                </a:solidFill>
                <a:latin typeface="Open Sans"/>
                <a:ea typeface="Open Sans"/>
                <a:cs typeface="Open Sans"/>
              </a:rPr>
              <a:t>Extreme </a:t>
            </a:r>
            <a:r>
              <a:rPr lang="es-ES" sz="1100" b="1" dirty="0" err="1">
                <a:solidFill>
                  <a:schemeClr val="dk1"/>
                </a:solidFill>
                <a:latin typeface="Open Sans"/>
                <a:ea typeface="Open Sans"/>
                <a:cs typeface="Open Sans"/>
              </a:rPr>
              <a:t>physiology</a:t>
            </a:r>
            <a:r>
              <a:rPr lang="es-ES" sz="1100" b="1" dirty="0">
                <a:solidFill>
                  <a:schemeClr val="dk1"/>
                </a:solidFill>
                <a:latin typeface="Open Sans"/>
                <a:ea typeface="Open Sans"/>
                <a:cs typeface="Open Sans"/>
              </a:rPr>
              <a:t> &amp; medicine</a:t>
            </a:r>
            <a:r>
              <a:rPr lang="es-ES" sz="1100" dirty="0">
                <a:solidFill>
                  <a:schemeClr val="dk1"/>
                </a:solidFill>
                <a:latin typeface="Open Sans"/>
                <a:ea typeface="Open Sans"/>
                <a:cs typeface="Open Sans"/>
              </a:rPr>
              <a:t>, 2(1), 1-7.</a:t>
            </a:r>
          </a:p>
        </p:txBody>
      </p:sp>
      <p:grpSp>
        <p:nvGrpSpPr>
          <p:cNvPr id="54" name="Google Shape;658;p39"/>
          <p:cNvGrpSpPr/>
          <p:nvPr/>
        </p:nvGrpSpPr>
        <p:grpSpPr>
          <a:xfrm flipH="1">
            <a:off x="4413810" y="3048220"/>
            <a:ext cx="446222" cy="74603"/>
            <a:chOff x="6146875" y="1767300"/>
            <a:chExt cx="331025" cy="57475"/>
          </a:xfrm>
        </p:grpSpPr>
        <p:sp>
          <p:nvSpPr>
            <p:cNvPr id="55"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2427;p58"/>
          <p:cNvGrpSpPr/>
          <p:nvPr/>
        </p:nvGrpSpPr>
        <p:grpSpPr>
          <a:xfrm>
            <a:off x="547715" y="3458299"/>
            <a:ext cx="2236171" cy="1717071"/>
            <a:chOff x="1156375" y="351650"/>
            <a:chExt cx="5308725" cy="4999350"/>
          </a:xfrm>
        </p:grpSpPr>
        <p:sp>
          <p:nvSpPr>
            <p:cNvPr id="60" name="Google Shape;2428;p58"/>
            <p:cNvSpPr/>
            <p:nvPr/>
          </p:nvSpPr>
          <p:spPr>
            <a:xfrm>
              <a:off x="1388250" y="4883175"/>
              <a:ext cx="5012275" cy="415250"/>
            </a:xfrm>
            <a:custGeom>
              <a:avLst/>
              <a:gdLst/>
              <a:ahLst/>
              <a:cxnLst/>
              <a:rect l="l" t="t" r="r" b="b"/>
              <a:pathLst>
                <a:path w="200491" h="16610" extrusionOk="0">
                  <a:moveTo>
                    <a:pt x="100251" y="0"/>
                  </a:moveTo>
                  <a:cubicBezTo>
                    <a:pt x="73665" y="0"/>
                    <a:pt x="48162" y="869"/>
                    <a:pt x="29362" y="2429"/>
                  </a:cubicBezTo>
                  <a:cubicBezTo>
                    <a:pt x="10562" y="3989"/>
                    <a:pt x="1" y="6096"/>
                    <a:pt x="1" y="8299"/>
                  </a:cubicBezTo>
                  <a:cubicBezTo>
                    <a:pt x="1" y="10514"/>
                    <a:pt x="10562" y="12621"/>
                    <a:pt x="29362" y="14181"/>
                  </a:cubicBezTo>
                  <a:cubicBezTo>
                    <a:pt x="48162" y="15740"/>
                    <a:pt x="73665" y="16610"/>
                    <a:pt x="100251" y="16610"/>
                  </a:cubicBezTo>
                  <a:cubicBezTo>
                    <a:pt x="126838" y="16610"/>
                    <a:pt x="152329" y="15740"/>
                    <a:pt x="171129" y="14181"/>
                  </a:cubicBezTo>
                  <a:cubicBezTo>
                    <a:pt x="189929" y="12621"/>
                    <a:pt x="200490" y="10514"/>
                    <a:pt x="200490" y="8299"/>
                  </a:cubicBezTo>
                  <a:cubicBezTo>
                    <a:pt x="200490" y="6096"/>
                    <a:pt x="189929" y="3989"/>
                    <a:pt x="171129" y="2429"/>
                  </a:cubicBezTo>
                  <a:cubicBezTo>
                    <a:pt x="152329" y="869"/>
                    <a:pt x="126838" y="0"/>
                    <a:pt x="100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29;p58"/>
            <p:cNvSpPr/>
            <p:nvPr/>
          </p:nvSpPr>
          <p:spPr>
            <a:xfrm>
              <a:off x="1156375" y="544550"/>
              <a:ext cx="3060825" cy="3061100"/>
            </a:xfrm>
            <a:custGeom>
              <a:avLst/>
              <a:gdLst/>
              <a:ahLst/>
              <a:cxnLst/>
              <a:rect l="l" t="t" r="r" b="b"/>
              <a:pathLst>
                <a:path w="122433" h="122444" extrusionOk="0">
                  <a:moveTo>
                    <a:pt x="61223" y="0"/>
                  </a:moveTo>
                  <a:cubicBezTo>
                    <a:pt x="44983" y="0"/>
                    <a:pt x="29409" y="6453"/>
                    <a:pt x="17932" y="17931"/>
                  </a:cubicBezTo>
                  <a:cubicBezTo>
                    <a:pt x="6454" y="29420"/>
                    <a:pt x="1" y="44982"/>
                    <a:pt x="1" y="61222"/>
                  </a:cubicBezTo>
                  <a:cubicBezTo>
                    <a:pt x="1" y="77462"/>
                    <a:pt x="6454" y="93024"/>
                    <a:pt x="17932" y="104513"/>
                  </a:cubicBezTo>
                  <a:cubicBezTo>
                    <a:pt x="29409" y="115991"/>
                    <a:pt x="44983" y="122444"/>
                    <a:pt x="61223" y="122444"/>
                  </a:cubicBezTo>
                  <a:cubicBezTo>
                    <a:pt x="77451" y="122444"/>
                    <a:pt x="93024" y="115991"/>
                    <a:pt x="104502" y="104513"/>
                  </a:cubicBezTo>
                  <a:cubicBezTo>
                    <a:pt x="115980" y="93024"/>
                    <a:pt x="122433" y="77462"/>
                    <a:pt x="122433" y="61222"/>
                  </a:cubicBezTo>
                  <a:cubicBezTo>
                    <a:pt x="122433" y="44982"/>
                    <a:pt x="115980" y="29420"/>
                    <a:pt x="104502" y="17931"/>
                  </a:cubicBezTo>
                  <a:cubicBezTo>
                    <a:pt x="93024" y="6453"/>
                    <a:pt x="77451" y="0"/>
                    <a:pt x="6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30;p58"/>
            <p:cNvSpPr/>
            <p:nvPr/>
          </p:nvSpPr>
          <p:spPr>
            <a:xfrm>
              <a:off x="4768750" y="2649275"/>
              <a:ext cx="1673425" cy="1673425"/>
            </a:xfrm>
            <a:custGeom>
              <a:avLst/>
              <a:gdLst/>
              <a:ahLst/>
              <a:cxnLst/>
              <a:rect l="l" t="t" r="r" b="b"/>
              <a:pathLst>
                <a:path w="66937" h="66937" extrusionOk="0">
                  <a:moveTo>
                    <a:pt x="33469" y="0"/>
                  </a:moveTo>
                  <a:cubicBezTo>
                    <a:pt x="14990" y="0"/>
                    <a:pt x="0" y="14978"/>
                    <a:pt x="0" y="33469"/>
                  </a:cubicBezTo>
                  <a:cubicBezTo>
                    <a:pt x="0" y="51947"/>
                    <a:pt x="14990" y="66937"/>
                    <a:pt x="33469" y="66937"/>
                  </a:cubicBezTo>
                  <a:cubicBezTo>
                    <a:pt x="51959" y="66937"/>
                    <a:pt x="66937" y="51947"/>
                    <a:pt x="66937" y="33469"/>
                  </a:cubicBezTo>
                  <a:cubicBezTo>
                    <a:pt x="66937" y="14978"/>
                    <a:pt x="51959" y="0"/>
                    <a:pt x="3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31;p58"/>
            <p:cNvSpPr/>
            <p:nvPr/>
          </p:nvSpPr>
          <p:spPr>
            <a:xfrm>
              <a:off x="1398550" y="2320500"/>
              <a:ext cx="1124700" cy="1165275"/>
            </a:xfrm>
            <a:custGeom>
              <a:avLst/>
              <a:gdLst/>
              <a:ahLst/>
              <a:cxnLst/>
              <a:rect l="l" t="t" r="r" b="b"/>
              <a:pathLst>
                <a:path w="44988" h="46611" extrusionOk="0">
                  <a:moveTo>
                    <a:pt x="3413" y="0"/>
                  </a:moveTo>
                  <a:cubicBezTo>
                    <a:pt x="1564" y="0"/>
                    <a:pt x="1" y="1585"/>
                    <a:pt x="327" y="4829"/>
                  </a:cubicBezTo>
                  <a:cubicBezTo>
                    <a:pt x="791" y="9579"/>
                    <a:pt x="4899" y="14711"/>
                    <a:pt x="9090" y="18699"/>
                  </a:cubicBezTo>
                  <a:cubicBezTo>
                    <a:pt x="8816" y="18664"/>
                    <a:pt x="8542" y="18640"/>
                    <a:pt x="8268" y="18640"/>
                  </a:cubicBezTo>
                  <a:cubicBezTo>
                    <a:pt x="8263" y="18640"/>
                    <a:pt x="8257" y="18640"/>
                    <a:pt x="8252" y="18640"/>
                  </a:cubicBezTo>
                  <a:cubicBezTo>
                    <a:pt x="5773" y="18640"/>
                    <a:pt x="4187" y="21300"/>
                    <a:pt x="5387" y="23462"/>
                  </a:cubicBezTo>
                  <a:cubicBezTo>
                    <a:pt x="8352" y="28736"/>
                    <a:pt x="14043" y="32392"/>
                    <a:pt x="19377" y="35594"/>
                  </a:cubicBezTo>
                  <a:cubicBezTo>
                    <a:pt x="19165" y="35503"/>
                    <a:pt x="18949" y="35462"/>
                    <a:pt x="18733" y="35462"/>
                  </a:cubicBezTo>
                  <a:cubicBezTo>
                    <a:pt x="17570" y="35462"/>
                    <a:pt x="16452" y="36684"/>
                    <a:pt x="16412" y="37940"/>
                  </a:cubicBezTo>
                  <a:cubicBezTo>
                    <a:pt x="16365" y="39428"/>
                    <a:pt x="17186" y="40881"/>
                    <a:pt x="18329" y="41821"/>
                  </a:cubicBezTo>
                  <a:cubicBezTo>
                    <a:pt x="22037" y="44915"/>
                    <a:pt x="28580" y="46610"/>
                    <a:pt x="34635" y="46610"/>
                  </a:cubicBezTo>
                  <a:cubicBezTo>
                    <a:pt x="36921" y="46610"/>
                    <a:pt x="39138" y="46369"/>
                    <a:pt x="41106" y="45869"/>
                  </a:cubicBezTo>
                  <a:cubicBezTo>
                    <a:pt x="44844" y="44917"/>
                    <a:pt x="44987" y="44917"/>
                    <a:pt x="44273" y="41178"/>
                  </a:cubicBezTo>
                  <a:cubicBezTo>
                    <a:pt x="43749" y="38404"/>
                    <a:pt x="43142" y="35642"/>
                    <a:pt x="42404" y="32915"/>
                  </a:cubicBezTo>
                  <a:cubicBezTo>
                    <a:pt x="41022" y="27718"/>
                    <a:pt x="36851" y="14700"/>
                    <a:pt x="32277" y="14700"/>
                  </a:cubicBezTo>
                  <a:cubicBezTo>
                    <a:pt x="32042" y="14700"/>
                    <a:pt x="31806" y="14734"/>
                    <a:pt x="31569" y="14806"/>
                  </a:cubicBezTo>
                  <a:cubicBezTo>
                    <a:pt x="29283" y="15497"/>
                    <a:pt x="29819" y="19104"/>
                    <a:pt x="28985" y="20592"/>
                  </a:cubicBezTo>
                  <a:cubicBezTo>
                    <a:pt x="24663" y="15187"/>
                    <a:pt x="26568" y="6805"/>
                    <a:pt x="21746" y="1840"/>
                  </a:cubicBezTo>
                  <a:cubicBezTo>
                    <a:pt x="20898" y="956"/>
                    <a:pt x="19840" y="155"/>
                    <a:pt x="18584" y="155"/>
                  </a:cubicBezTo>
                  <a:cubicBezTo>
                    <a:pt x="18200" y="155"/>
                    <a:pt x="17797" y="230"/>
                    <a:pt x="17377" y="400"/>
                  </a:cubicBezTo>
                  <a:cubicBezTo>
                    <a:pt x="16210" y="864"/>
                    <a:pt x="15365" y="1888"/>
                    <a:pt x="14972" y="3078"/>
                  </a:cubicBezTo>
                  <a:cubicBezTo>
                    <a:pt x="14281" y="5210"/>
                    <a:pt x="14900" y="7436"/>
                    <a:pt x="15519" y="9544"/>
                  </a:cubicBezTo>
                  <a:cubicBezTo>
                    <a:pt x="13495" y="7019"/>
                    <a:pt x="11447" y="4471"/>
                    <a:pt x="8864" y="2519"/>
                  </a:cubicBezTo>
                  <a:cubicBezTo>
                    <a:pt x="7566" y="1543"/>
                    <a:pt x="6101" y="721"/>
                    <a:pt x="4566" y="197"/>
                  </a:cubicBezTo>
                  <a:cubicBezTo>
                    <a:pt x="4178" y="66"/>
                    <a:pt x="3790" y="0"/>
                    <a:pt x="3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32;p58"/>
            <p:cNvSpPr/>
            <p:nvPr/>
          </p:nvSpPr>
          <p:spPr>
            <a:xfrm>
              <a:off x="1532350" y="2454425"/>
              <a:ext cx="867600" cy="929800"/>
            </a:xfrm>
            <a:custGeom>
              <a:avLst/>
              <a:gdLst/>
              <a:ahLst/>
              <a:cxnLst/>
              <a:rect l="l" t="t" r="r" b="b"/>
              <a:pathLst>
                <a:path w="34704" h="37192" extrusionOk="0">
                  <a:moveTo>
                    <a:pt x="417" y="0"/>
                  </a:moveTo>
                  <a:cubicBezTo>
                    <a:pt x="200" y="0"/>
                    <a:pt x="1" y="291"/>
                    <a:pt x="190" y="507"/>
                  </a:cubicBezTo>
                  <a:cubicBezTo>
                    <a:pt x="10798" y="13319"/>
                    <a:pt x="22121" y="25534"/>
                    <a:pt x="34063" y="37107"/>
                  </a:cubicBezTo>
                  <a:cubicBezTo>
                    <a:pt x="34126" y="37167"/>
                    <a:pt x="34196" y="37192"/>
                    <a:pt x="34264" y="37192"/>
                  </a:cubicBezTo>
                  <a:cubicBezTo>
                    <a:pt x="34496" y="37192"/>
                    <a:pt x="34703" y="36905"/>
                    <a:pt x="34492" y="36702"/>
                  </a:cubicBezTo>
                  <a:cubicBezTo>
                    <a:pt x="22550" y="25130"/>
                    <a:pt x="11239" y="12914"/>
                    <a:pt x="619" y="103"/>
                  </a:cubicBezTo>
                  <a:cubicBezTo>
                    <a:pt x="558" y="30"/>
                    <a:pt x="486"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33;p58"/>
            <p:cNvSpPr/>
            <p:nvPr/>
          </p:nvSpPr>
          <p:spPr>
            <a:xfrm>
              <a:off x="1625450" y="2887225"/>
              <a:ext cx="376200" cy="91825"/>
            </a:xfrm>
            <a:custGeom>
              <a:avLst/>
              <a:gdLst/>
              <a:ahLst/>
              <a:cxnLst/>
              <a:rect l="l" t="t" r="r" b="b"/>
              <a:pathLst>
                <a:path w="15048" h="3673" extrusionOk="0">
                  <a:moveTo>
                    <a:pt x="462" y="1"/>
                  </a:moveTo>
                  <a:cubicBezTo>
                    <a:pt x="137" y="1"/>
                    <a:pt x="0" y="500"/>
                    <a:pt x="347" y="579"/>
                  </a:cubicBezTo>
                  <a:cubicBezTo>
                    <a:pt x="5086" y="1555"/>
                    <a:pt x="9813" y="2591"/>
                    <a:pt x="14540" y="3662"/>
                  </a:cubicBezTo>
                  <a:cubicBezTo>
                    <a:pt x="14568" y="3670"/>
                    <a:pt x="14595" y="3673"/>
                    <a:pt x="14621" y="3673"/>
                  </a:cubicBezTo>
                  <a:cubicBezTo>
                    <a:pt x="14931" y="3673"/>
                    <a:pt x="15047" y="3180"/>
                    <a:pt x="14706" y="3103"/>
                  </a:cubicBezTo>
                  <a:cubicBezTo>
                    <a:pt x="9991" y="2019"/>
                    <a:pt x="5265" y="995"/>
                    <a:pt x="526" y="7"/>
                  </a:cubicBezTo>
                  <a:cubicBezTo>
                    <a:pt x="504" y="3"/>
                    <a:pt x="482"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34;p58"/>
            <p:cNvSpPr/>
            <p:nvPr/>
          </p:nvSpPr>
          <p:spPr>
            <a:xfrm>
              <a:off x="1859450" y="2503950"/>
              <a:ext cx="35450" cy="362925"/>
            </a:xfrm>
            <a:custGeom>
              <a:avLst/>
              <a:gdLst/>
              <a:ahLst/>
              <a:cxnLst/>
              <a:rect l="l" t="t" r="r" b="b"/>
              <a:pathLst>
                <a:path w="1418" h="14517" extrusionOk="0">
                  <a:moveTo>
                    <a:pt x="420" y="1"/>
                  </a:moveTo>
                  <a:cubicBezTo>
                    <a:pt x="203" y="1"/>
                    <a:pt x="1" y="289"/>
                    <a:pt x="191" y="515"/>
                  </a:cubicBezTo>
                  <a:cubicBezTo>
                    <a:pt x="227" y="562"/>
                    <a:pt x="298" y="1777"/>
                    <a:pt x="322" y="2146"/>
                  </a:cubicBezTo>
                  <a:cubicBezTo>
                    <a:pt x="417" y="3396"/>
                    <a:pt x="489" y="4634"/>
                    <a:pt x="548" y="5885"/>
                  </a:cubicBezTo>
                  <a:cubicBezTo>
                    <a:pt x="691" y="8659"/>
                    <a:pt x="798" y="11433"/>
                    <a:pt x="822" y="14219"/>
                  </a:cubicBezTo>
                  <a:cubicBezTo>
                    <a:pt x="828" y="14415"/>
                    <a:pt x="986" y="14517"/>
                    <a:pt x="1138" y="14517"/>
                  </a:cubicBezTo>
                  <a:cubicBezTo>
                    <a:pt x="1280" y="14517"/>
                    <a:pt x="1417" y="14427"/>
                    <a:pt x="1417" y="14243"/>
                  </a:cubicBezTo>
                  <a:cubicBezTo>
                    <a:pt x="1381" y="11159"/>
                    <a:pt x="1262" y="8075"/>
                    <a:pt x="1096" y="4992"/>
                  </a:cubicBezTo>
                  <a:cubicBezTo>
                    <a:pt x="1036" y="3813"/>
                    <a:pt x="965" y="2634"/>
                    <a:pt x="858" y="1467"/>
                  </a:cubicBezTo>
                  <a:cubicBezTo>
                    <a:pt x="822" y="1074"/>
                    <a:pt x="881" y="420"/>
                    <a:pt x="619" y="98"/>
                  </a:cubicBezTo>
                  <a:cubicBezTo>
                    <a:pt x="559" y="29"/>
                    <a:pt x="489"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35;p58"/>
            <p:cNvSpPr/>
            <p:nvPr/>
          </p:nvSpPr>
          <p:spPr>
            <a:xfrm>
              <a:off x="1986450" y="3319250"/>
              <a:ext cx="364425" cy="42200"/>
            </a:xfrm>
            <a:custGeom>
              <a:avLst/>
              <a:gdLst/>
              <a:ahLst/>
              <a:cxnLst/>
              <a:rect l="l" t="t" r="r" b="b"/>
              <a:pathLst>
                <a:path w="14577" h="1688" extrusionOk="0">
                  <a:moveTo>
                    <a:pt x="417" y="1"/>
                  </a:moveTo>
                  <a:cubicBezTo>
                    <a:pt x="121" y="1"/>
                    <a:pt x="0" y="486"/>
                    <a:pt x="338" y="574"/>
                  </a:cubicBezTo>
                  <a:cubicBezTo>
                    <a:pt x="2917" y="1316"/>
                    <a:pt x="5553" y="1687"/>
                    <a:pt x="8194" y="1687"/>
                  </a:cubicBezTo>
                  <a:cubicBezTo>
                    <a:pt x="10212" y="1687"/>
                    <a:pt x="12232" y="1471"/>
                    <a:pt x="14232" y="1038"/>
                  </a:cubicBezTo>
                  <a:cubicBezTo>
                    <a:pt x="14577" y="960"/>
                    <a:pt x="14486" y="446"/>
                    <a:pt x="14172" y="446"/>
                  </a:cubicBezTo>
                  <a:cubicBezTo>
                    <a:pt x="14149" y="446"/>
                    <a:pt x="14126" y="449"/>
                    <a:pt x="14101" y="454"/>
                  </a:cubicBezTo>
                  <a:cubicBezTo>
                    <a:pt x="12127" y="879"/>
                    <a:pt x="10140" y="1092"/>
                    <a:pt x="8157" y="1092"/>
                  </a:cubicBezTo>
                  <a:cubicBezTo>
                    <a:pt x="5584" y="1092"/>
                    <a:pt x="3020" y="734"/>
                    <a:pt x="504" y="14"/>
                  </a:cubicBezTo>
                  <a:cubicBezTo>
                    <a:pt x="474" y="5"/>
                    <a:pt x="445" y="1"/>
                    <a:pt x="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36;p58"/>
            <p:cNvSpPr/>
            <p:nvPr/>
          </p:nvSpPr>
          <p:spPr>
            <a:xfrm>
              <a:off x="2224275" y="2885475"/>
              <a:ext cx="48950" cy="369550"/>
            </a:xfrm>
            <a:custGeom>
              <a:avLst/>
              <a:gdLst/>
              <a:ahLst/>
              <a:cxnLst/>
              <a:rect l="l" t="t" r="r" b="b"/>
              <a:pathLst>
                <a:path w="1958" h="14782" extrusionOk="0">
                  <a:moveTo>
                    <a:pt x="360" y="1"/>
                  </a:moveTo>
                  <a:cubicBezTo>
                    <a:pt x="191" y="1"/>
                    <a:pt x="0" y="139"/>
                    <a:pt x="28" y="363"/>
                  </a:cubicBezTo>
                  <a:cubicBezTo>
                    <a:pt x="493" y="5054"/>
                    <a:pt x="1362" y="9757"/>
                    <a:pt x="1052" y="14484"/>
                  </a:cubicBezTo>
                  <a:cubicBezTo>
                    <a:pt x="1040" y="14680"/>
                    <a:pt x="1192" y="14782"/>
                    <a:pt x="1346" y="14782"/>
                  </a:cubicBezTo>
                  <a:cubicBezTo>
                    <a:pt x="1490" y="14782"/>
                    <a:pt x="1636" y="14692"/>
                    <a:pt x="1647" y="14507"/>
                  </a:cubicBezTo>
                  <a:cubicBezTo>
                    <a:pt x="1957" y="9733"/>
                    <a:pt x="1076" y="4959"/>
                    <a:pt x="600" y="220"/>
                  </a:cubicBezTo>
                  <a:cubicBezTo>
                    <a:pt x="585" y="68"/>
                    <a:pt x="47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37;p58"/>
            <p:cNvSpPr/>
            <p:nvPr/>
          </p:nvSpPr>
          <p:spPr>
            <a:xfrm>
              <a:off x="5292325" y="3485925"/>
              <a:ext cx="1121575" cy="1272825"/>
            </a:xfrm>
            <a:custGeom>
              <a:avLst/>
              <a:gdLst/>
              <a:ahLst/>
              <a:cxnLst/>
              <a:rect l="l" t="t" r="r" b="b"/>
              <a:pathLst>
                <a:path w="44863" h="50913" extrusionOk="0">
                  <a:moveTo>
                    <a:pt x="38334" y="0"/>
                  </a:moveTo>
                  <a:cubicBezTo>
                    <a:pt x="37754" y="0"/>
                    <a:pt x="37104" y="94"/>
                    <a:pt x="36386" y="300"/>
                  </a:cubicBezTo>
                  <a:cubicBezTo>
                    <a:pt x="31802" y="1622"/>
                    <a:pt x="27492" y="6587"/>
                    <a:pt x="24325" y="11432"/>
                  </a:cubicBezTo>
                  <a:cubicBezTo>
                    <a:pt x="24313" y="11159"/>
                    <a:pt x="24289" y="10885"/>
                    <a:pt x="24241" y="10611"/>
                  </a:cubicBezTo>
                  <a:cubicBezTo>
                    <a:pt x="23942" y="8954"/>
                    <a:pt x="22502" y="7917"/>
                    <a:pt x="21012" y="7917"/>
                  </a:cubicBezTo>
                  <a:cubicBezTo>
                    <a:pt x="20307" y="7917"/>
                    <a:pt x="19591" y="8150"/>
                    <a:pt x="18979" y="8658"/>
                  </a:cubicBezTo>
                  <a:cubicBezTo>
                    <a:pt x="14323" y="12516"/>
                    <a:pt x="11764" y="18779"/>
                    <a:pt x="9573" y="24613"/>
                  </a:cubicBezTo>
                  <a:cubicBezTo>
                    <a:pt x="9881" y="23269"/>
                    <a:pt x="8448" y="22089"/>
                    <a:pt x="7062" y="22089"/>
                  </a:cubicBezTo>
                  <a:cubicBezTo>
                    <a:pt x="6950" y="22089"/>
                    <a:pt x="6838" y="22096"/>
                    <a:pt x="6727" y="22112"/>
                  </a:cubicBezTo>
                  <a:cubicBezTo>
                    <a:pt x="5263" y="22327"/>
                    <a:pt x="3989" y="23410"/>
                    <a:pt x="3251" y="24696"/>
                  </a:cubicBezTo>
                  <a:cubicBezTo>
                    <a:pt x="0" y="30494"/>
                    <a:pt x="310" y="41103"/>
                    <a:pt x="3405" y="47830"/>
                  </a:cubicBezTo>
                  <a:cubicBezTo>
                    <a:pt x="4417" y="50041"/>
                    <a:pt x="4802" y="50912"/>
                    <a:pt x="5833" y="50912"/>
                  </a:cubicBezTo>
                  <a:cubicBezTo>
                    <a:pt x="6440" y="50912"/>
                    <a:pt x="7271" y="50611"/>
                    <a:pt x="8585" y="50104"/>
                  </a:cubicBezTo>
                  <a:cubicBezTo>
                    <a:pt x="11216" y="49080"/>
                    <a:pt x="13823" y="47985"/>
                    <a:pt x="16371" y="46770"/>
                  </a:cubicBezTo>
                  <a:cubicBezTo>
                    <a:pt x="21491" y="44353"/>
                    <a:pt x="34540" y="37340"/>
                    <a:pt x="32218" y="32840"/>
                  </a:cubicBezTo>
                  <a:cubicBezTo>
                    <a:pt x="31599" y="31642"/>
                    <a:pt x="30231" y="31498"/>
                    <a:pt x="28865" y="31498"/>
                  </a:cubicBezTo>
                  <a:cubicBezTo>
                    <a:pt x="28432" y="31498"/>
                    <a:pt x="28000" y="31512"/>
                    <a:pt x="27592" y="31512"/>
                  </a:cubicBezTo>
                  <a:cubicBezTo>
                    <a:pt x="27010" y="31512"/>
                    <a:pt x="26477" y="31483"/>
                    <a:pt x="26063" y="31340"/>
                  </a:cubicBezTo>
                  <a:cubicBezTo>
                    <a:pt x="30599" y="26113"/>
                    <a:pt x="39184" y="26470"/>
                    <a:pt x="43208" y="20838"/>
                  </a:cubicBezTo>
                  <a:cubicBezTo>
                    <a:pt x="44137" y="19529"/>
                    <a:pt x="44863" y="17909"/>
                    <a:pt x="43827" y="16266"/>
                  </a:cubicBezTo>
                  <a:cubicBezTo>
                    <a:pt x="43160" y="15207"/>
                    <a:pt x="41993" y="14564"/>
                    <a:pt x="40755" y="14397"/>
                  </a:cubicBezTo>
                  <a:cubicBezTo>
                    <a:pt x="40486" y="14361"/>
                    <a:pt x="40218" y="14344"/>
                    <a:pt x="39953" y="14344"/>
                  </a:cubicBezTo>
                  <a:cubicBezTo>
                    <a:pt x="38029" y="14344"/>
                    <a:pt x="36219" y="15231"/>
                    <a:pt x="34493" y="16100"/>
                  </a:cubicBezTo>
                  <a:cubicBezTo>
                    <a:pt x="36612" y="13659"/>
                    <a:pt x="38755" y="11182"/>
                    <a:pt x="40196" y="8289"/>
                  </a:cubicBezTo>
                  <a:cubicBezTo>
                    <a:pt x="40922" y="6837"/>
                    <a:pt x="41470" y="5241"/>
                    <a:pt x="41708" y="3634"/>
                  </a:cubicBezTo>
                  <a:cubicBezTo>
                    <a:pt x="41997" y="1696"/>
                    <a:pt x="40803" y="0"/>
                    <a:pt x="38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38;p58"/>
            <p:cNvSpPr/>
            <p:nvPr/>
          </p:nvSpPr>
          <p:spPr>
            <a:xfrm>
              <a:off x="5449500" y="3623625"/>
              <a:ext cx="766950" cy="1013050"/>
            </a:xfrm>
            <a:custGeom>
              <a:avLst/>
              <a:gdLst/>
              <a:ahLst/>
              <a:cxnLst/>
              <a:rect l="l" t="t" r="r" b="b"/>
              <a:pathLst>
                <a:path w="30678" h="40522" extrusionOk="0">
                  <a:moveTo>
                    <a:pt x="30250" y="0"/>
                  </a:moveTo>
                  <a:cubicBezTo>
                    <a:pt x="30167" y="0"/>
                    <a:pt x="30083" y="34"/>
                    <a:pt x="30015" y="114"/>
                  </a:cubicBezTo>
                  <a:cubicBezTo>
                    <a:pt x="19347" y="12866"/>
                    <a:pt x="9370" y="26201"/>
                    <a:pt x="154" y="40048"/>
                  </a:cubicBezTo>
                  <a:cubicBezTo>
                    <a:pt x="1" y="40278"/>
                    <a:pt x="202" y="40521"/>
                    <a:pt x="408" y="40521"/>
                  </a:cubicBezTo>
                  <a:cubicBezTo>
                    <a:pt x="489" y="40521"/>
                    <a:pt x="570" y="40484"/>
                    <a:pt x="631" y="40393"/>
                  </a:cubicBezTo>
                  <a:cubicBezTo>
                    <a:pt x="9858" y="26546"/>
                    <a:pt x="19824" y="13223"/>
                    <a:pt x="30503" y="460"/>
                  </a:cubicBezTo>
                  <a:cubicBezTo>
                    <a:pt x="30677" y="242"/>
                    <a:pt x="30471" y="0"/>
                    <a:pt x="30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39;p58"/>
            <p:cNvSpPr/>
            <p:nvPr/>
          </p:nvSpPr>
          <p:spPr>
            <a:xfrm>
              <a:off x="5778225" y="3794250"/>
              <a:ext cx="26850" cy="377025"/>
            </a:xfrm>
            <a:custGeom>
              <a:avLst/>
              <a:gdLst/>
              <a:ahLst/>
              <a:cxnLst/>
              <a:rect l="l" t="t" r="r" b="b"/>
              <a:pathLst>
                <a:path w="1074" h="15081" extrusionOk="0">
                  <a:moveTo>
                    <a:pt x="746" y="1"/>
                  </a:moveTo>
                  <a:cubicBezTo>
                    <a:pt x="613" y="1"/>
                    <a:pt x="489" y="80"/>
                    <a:pt x="483" y="254"/>
                  </a:cubicBezTo>
                  <a:cubicBezTo>
                    <a:pt x="376" y="5088"/>
                    <a:pt x="209" y="9922"/>
                    <a:pt x="7" y="14756"/>
                  </a:cubicBezTo>
                  <a:cubicBezTo>
                    <a:pt x="1" y="14964"/>
                    <a:pt x="172" y="15080"/>
                    <a:pt x="332" y="15080"/>
                  </a:cubicBezTo>
                  <a:cubicBezTo>
                    <a:pt x="466" y="15080"/>
                    <a:pt x="592" y="15000"/>
                    <a:pt x="602" y="14828"/>
                  </a:cubicBezTo>
                  <a:cubicBezTo>
                    <a:pt x="805" y="9994"/>
                    <a:pt x="960" y="5160"/>
                    <a:pt x="1067" y="314"/>
                  </a:cubicBezTo>
                  <a:cubicBezTo>
                    <a:pt x="1073" y="113"/>
                    <a:pt x="904"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40;p58"/>
            <p:cNvSpPr/>
            <p:nvPr/>
          </p:nvSpPr>
          <p:spPr>
            <a:xfrm>
              <a:off x="5867625" y="3954300"/>
              <a:ext cx="359225" cy="95325"/>
            </a:xfrm>
            <a:custGeom>
              <a:avLst/>
              <a:gdLst/>
              <a:ahLst/>
              <a:cxnLst/>
              <a:rect l="l" t="t" r="r" b="b"/>
              <a:pathLst>
                <a:path w="14369" h="3813" extrusionOk="0">
                  <a:moveTo>
                    <a:pt x="13941" y="1"/>
                  </a:moveTo>
                  <a:cubicBezTo>
                    <a:pt x="13859" y="1"/>
                    <a:pt x="13775" y="34"/>
                    <a:pt x="13707" y="115"/>
                  </a:cubicBezTo>
                  <a:cubicBezTo>
                    <a:pt x="13671" y="163"/>
                    <a:pt x="12481" y="448"/>
                    <a:pt x="12123" y="544"/>
                  </a:cubicBezTo>
                  <a:cubicBezTo>
                    <a:pt x="10921" y="865"/>
                    <a:pt x="9707" y="1151"/>
                    <a:pt x="8492" y="1437"/>
                  </a:cubicBezTo>
                  <a:cubicBezTo>
                    <a:pt x="5789" y="2080"/>
                    <a:pt x="3075" y="2687"/>
                    <a:pt x="348" y="3211"/>
                  </a:cubicBezTo>
                  <a:cubicBezTo>
                    <a:pt x="0" y="3289"/>
                    <a:pt x="54" y="3812"/>
                    <a:pt x="371" y="3812"/>
                  </a:cubicBezTo>
                  <a:cubicBezTo>
                    <a:pt x="390" y="3812"/>
                    <a:pt x="410" y="3810"/>
                    <a:pt x="432" y="3806"/>
                  </a:cubicBezTo>
                  <a:cubicBezTo>
                    <a:pt x="3468" y="3211"/>
                    <a:pt x="6468" y="2532"/>
                    <a:pt x="9468" y="1818"/>
                  </a:cubicBezTo>
                  <a:cubicBezTo>
                    <a:pt x="10611" y="1544"/>
                    <a:pt x="11766" y="1258"/>
                    <a:pt x="12897" y="948"/>
                  </a:cubicBezTo>
                  <a:cubicBezTo>
                    <a:pt x="13266" y="841"/>
                    <a:pt x="13921" y="782"/>
                    <a:pt x="14195" y="460"/>
                  </a:cubicBezTo>
                  <a:cubicBezTo>
                    <a:pt x="14369" y="243"/>
                    <a:pt x="14163" y="1"/>
                    <a:pt x="13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41;p58"/>
            <p:cNvSpPr/>
            <p:nvPr/>
          </p:nvSpPr>
          <p:spPr>
            <a:xfrm>
              <a:off x="5419125" y="4227075"/>
              <a:ext cx="79050" cy="354350"/>
            </a:xfrm>
            <a:custGeom>
              <a:avLst/>
              <a:gdLst/>
              <a:ahLst/>
              <a:cxnLst/>
              <a:rect l="l" t="t" r="r" b="b"/>
              <a:pathLst>
                <a:path w="3162" h="14174" extrusionOk="0">
                  <a:moveTo>
                    <a:pt x="740" y="1"/>
                  </a:moveTo>
                  <a:cubicBezTo>
                    <a:pt x="606" y="1"/>
                    <a:pt x="474" y="80"/>
                    <a:pt x="453" y="253"/>
                  </a:cubicBezTo>
                  <a:cubicBezTo>
                    <a:pt x="0" y="4956"/>
                    <a:pt x="703" y="9635"/>
                    <a:pt x="2524" y="14005"/>
                  </a:cubicBezTo>
                  <a:cubicBezTo>
                    <a:pt x="2574" y="14124"/>
                    <a:pt x="2671" y="14173"/>
                    <a:pt x="2771" y="14173"/>
                  </a:cubicBezTo>
                  <a:cubicBezTo>
                    <a:pt x="2961" y="14173"/>
                    <a:pt x="3162" y="13993"/>
                    <a:pt x="3060" y="13767"/>
                  </a:cubicBezTo>
                  <a:cubicBezTo>
                    <a:pt x="1286" y="9492"/>
                    <a:pt x="596" y="4932"/>
                    <a:pt x="1048" y="324"/>
                  </a:cubicBezTo>
                  <a:cubicBezTo>
                    <a:pt x="1067" y="116"/>
                    <a:pt x="902"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42;p58"/>
            <p:cNvSpPr/>
            <p:nvPr/>
          </p:nvSpPr>
          <p:spPr>
            <a:xfrm>
              <a:off x="5552250" y="4379775"/>
              <a:ext cx="366150" cy="104325"/>
            </a:xfrm>
            <a:custGeom>
              <a:avLst/>
              <a:gdLst/>
              <a:ahLst/>
              <a:cxnLst/>
              <a:rect l="l" t="t" r="r" b="b"/>
              <a:pathLst>
                <a:path w="14646" h="4173" extrusionOk="0">
                  <a:moveTo>
                    <a:pt x="14174" y="1"/>
                  </a:moveTo>
                  <a:cubicBezTo>
                    <a:pt x="14145" y="1"/>
                    <a:pt x="14114" y="5"/>
                    <a:pt x="14082" y="15"/>
                  </a:cubicBezTo>
                  <a:cubicBezTo>
                    <a:pt x="9546" y="1324"/>
                    <a:pt x="5081" y="3039"/>
                    <a:pt x="366" y="3587"/>
                  </a:cubicBezTo>
                  <a:cubicBezTo>
                    <a:pt x="0" y="3632"/>
                    <a:pt x="74" y="4173"/>
                    <a:pt x="408" y="4173"/>
                  </a:cubicBezTo>
                  <a:cubicBezTo>
                    <a:pt x="421" y="4173"/>
                    <a:pt x="435" y="4172"/>
                    <a:pt x="450" y="4170"/>
                  </a:cubicBezTo>
                  <a:cubicBezTo>
                    <a:pt x="5212" y="3622"/>
                    <a:pt x="9737" y="1884"/>
                    <a:pt x="14309" y="562"/>
                  </a:cubicBezTo>
                  <a:cubicBezTo>
                    <a:pt x="14645" y="465"/>
                    <a:pt x="14477" y="1"/>
                    <a:pt x="1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43;p58"/>
            <p:cNvSpPr/>
            <p:nvPr/>
          </p:nvSpPr>
          <p:spPr>
            <a:xfrm>
              <a:off x="5403925" y="861275"/>
              <a:ext cx="1061175" cy="772100"/>
            </a:xfrm>
            <a:custGeom>
              <a:avLst/>
              <a:gdLst/>
              <a:ahLst/>
              <a:cxnLst/>
              <a:rect l="l" t="t" r="r" b="b"/>
              <a:pathLst>
                <a:path w="42447" h="30884" extrusionOk="0">
                  <a:moveTo>
                    <a:pt x="31739" y="0"/>
                  </a:moveTo>
                  <a:cubicBezTo>
                    <a:pt x="26678" y="0"/>
                    <a:pt x="21692" y="609"/>
                    <a:pt x="17098" y="2654"/>
                  </a:cubicBezTo>
                  <a:cubicBezTo>
                    <a:pt x="8859" y="6322"/>
                    <a:pt x="1" y="14989"/>
                    <a:pt x="2716" y="28396"/>
                  </a:cubicBezTo>
                  <a:cubicBezTo>
                    <a:pt x="2716" y="28396"/>
                    <a:pt x="6777" y="30883"/>
                    <a:pt x="12264" y="30883"/>
                  </a:cubicBezTo>
                  <a:cubicBezTo>
                    <a:pt x="14187" y="30883"/>
                    <a:pt x="16284" y="30578"/>
                    <a:pt x="18444" y="29753"/>
                  </a:cubicBezTo>
                  <a:cubicBezTo>
                    <a:pt x="24730" y="27360"/>
                    <a:pt x="28981" y="23859"/>
                    <a:pt x="32898" y="18371"/>
                  </a:cubicBezTo>
                  <a:cubicBezTo>
                    <a:pt x="36815" y="12894"/>
                    <a:pt x="39637" y="6738"/>
                    <a:pt x="42447" y="619"/>
                  </a:cubicBezTo>
                  <a:cubicBezTo>
                    <a:pt x="38915" y="303"/>
                    <a:pt x="35309" y="0"/>
                    <a:pt x="31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44;p58"/>
            <p:cNvSpPr/>
            <p:nvPr/>
          </p:nvSpPr>
          <p:spPr>
            <a:xfrm>
              <a:off x="5555750" y="960425"/>
              <a:ext cx="749500" cy="546675"/>
            </a:xfrm>
            <a:custGeom>
              <a:avLst/>
              <a:gdLst/>
              <a:ahLst/>
              <a:cxnLst/>
              <a:rect l="l" t="t" r="r" b="b"/>
              <a:pathLst>
                <a:path w="29980" h="21867" extrusionOk="0">
                  <a:moveTo>
                    <a:pt x="29515" y="0"/>
                  </a:moveTo>
                  <a:cubicBezTo>
                    <a:pt x="29456" y="0"/>
                    <a:pt x="29395" y="18"/>
                    <a:pt x="29337" y="58"/>
                  </a:cubicBezTo>
                  <a:cubicBezTo>
                    <a:pt x="19360" y="6785"/>
                    <a:pt x="9656" y="13893"/>
                    <a:pt x="238" y="21358"/>
                  </a:cubicBezTo>
                  <a:cubicBezTo>
                    <a:pt x="1" y="21548"/>
                    <a:pt x="203" y="21867"/>
                    <a:pt x="446" y="21867"/>
                  </a:cubicBezTo>
                  <a:cubicBezTo>
                    <a:pt x="507" y="21867"/>
                    <a:pt x="571" y="21847"/>
                    <a:pt x="631" y="21798"/>
                  </a:cubicBezTo>
                  <a:cubicBezTo>
                    <a:pt x="10049" y="14333"/>
                    <a:pt x="19753" y="7225"/>
                    <a:pt x="29718" y="498"/>
                  </a:cubicBezTo>
                  <a:cubicBezTo>
                    <a:pt x="29979" y="324"/>
                    <a:pt x="29769" y="0"/>
                    <a:pt x="295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45;p58"/>
            <p:cNvSpPr/>
            <p:nvPr/>
          </p:nvSpPr>
          <p:spPr>
            <a:xfrm>
              <a:off x="5995075" y="911250"/>
              <a:ext cx="66200" cy="266000"/>
            </a:xfrm>
            <a:custGeom>
              <a:avLst/>
              <a:gdLst/>
              <a:ahLst/>
              <a:cxnLst/>
              <a:rect l="l" t="t" r="r" b="b"/>
              <a:pathLst>
                <a:path w="2648" h="10640" extrusionOk="0">
                  <a:moveTo>
                    <a:pt x="2272" y="1"/>
                  </a:moveTo>
                  <a:cubicBezTo>
                    <a:pt x="2163" y="1"/>
                    <a:pt x="2057" y="58"/>
                    <a:pt x="2013" y="191"/>
                  </a:cubicBezTo>
                  <a:cubicBezTo>
                    <a:pt x="882" y="3501"/>
                    <a:pt x="227" y="6847"/>
                    <a:pt x="13" y="10335"/>
                  </a:cubicBezTo>
                  <a:cubicBezTo>
                    <a:pt x="0" y="10535"/>
                    <a:pt x="157" y="10639"/>
                    <a:pt x="313" y="10639"/>
                  </a:cubicBezTo>
                  <a:cubicBezTo>
                    <a:pt x="455" y="10639"/>
                    <a:pt x="597" y="10553"/>
                    <a:pt x="608" y="10371"/>
                  </a:cubicBezTo>
                  <a:cubicBezTo>
                    <a:pt x="810" y="6942"/>
                    <a:pt x="1453" y="3644"/>
                    <a:pt x="2573" y="394"/>
                  </a:cubicBezTo>
                  <a:cubicBezTo>
                    <a:pt x="2647" y="162"/>
                    <a:pt x="2455" y="1"/>
                    <a:pt x="2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46;p58"/>
            <p:cNvSpPr/>
            <p:nvPr/>
          </p:nvSpPr>
          <p:spPr>
            <a:xfrm>
              <a:off x="5935625" y="1204375"/>
              <a:ext cx="267800" cy="45850"/>
            </a:xfrm>
            <a:custGeom>
              <a:avLst/>
              <a:gdLst/>
              <a:ahLst/>
              <a:cxnLst/>
              <a:rect l="l" t="t" r="r" b="b"/>
              <a:pathLst>
                <a:path w="10712" h="1834" extrusionOk="0">
                  <a:moveTo>
                    <a:pt x="361" y="1"/>
                  </a:moveTo>
                  <a:cubicBezTo>
                    <a:pt x="30" y="1"/>
                    <a:pt x="0" y="552"/>
                    <a:pt x="367" y="587"/>
                  </a:cubicBezTo>
                  <a:cubicBezTo>
                    <a:pt x="3641" y="992"/>
                    <a:pt x="6927" y="1122"/>
                    <a:pt x="10165" y="1825"/>
                  </a:cubicBezTo>
                  <a:cubicBezTo>
                    <a:pt x="10191" y="1831"/>
                    <a:pt x="10216" y="1833"/>
                    <a:pt x="10239" y="1833"/>
                  </a:cubicBezTo>
                  <a:cubicBezTo>
                    <a:pt x="10560" y="1833"/>
                    <a:pt x="10712" y="1343"/>
                    <a:pt x="10368" y="1265"/>
                  </a:cubicBezTo>
                  <a:cubicBezTo>
                    <a:pt x="7070" y="551"/>
                    <a:pt x="3736" y="396"/>
                    <a:pt x="402" y="3"/>
                  </a:cubicBezTo>
                  <a:cubicBezTo>
                    <a:pt x="388" y="1"/>
                    <a:pt x="374"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47;p58"/>
            <p:cNvSpPr/>
            <p:nvPr/>
          </p:nvSpPr>
          <p:spPr>
            <a:xfrm>
              <a:off x="5747125" y="1043000"/>
              <a:ext cx="35525" cy="306325"/>
            </a:xfrm>
            <a:custGeom>
              <a:avLst/>
              <a:gdLst/>
              <a:ahLst/>
              <a:cxnLst/>
              <a:rect l="l" t="t" r="r" b="b"/>
              <a:pathLst>
                <a:path w="1421" h="12253" extrusionOk="0">
                  <a:moveTo>
                    <a:pt x="1109" y="1"/>
                  </a:moveTo>
                  <a:cubicBezTo>
                    <a:pt x="968" y="1"/>
                    <a:pt x="820" y="82"/>
                    <a:pt x="787" y="255"/>
                  </a:cubicBezTo>
                  <a:cubicBezTo>
                    <a:pt x="1" y="4148"/>
                    <a:pt x="358" y="8089"/>
                    <a:pt x="632" y="12018"/>
                  </a:cubicBezTo>
                  <a:cubicBezTo>
                    <a:pt x="642" y="12181"/>
                    <a:pt x="754" y="12252"/>
                    <a:pt x="877" y="12252"/>
                  </a:cubicBezTo>
                  <a:cubicBezTo>
                    <a:pt x="1043" y="12252"/>
                    <a:pt x="1229" y="12123"/>
                    <a:pt x="1215" y="11911"/>
                  </a:cubicBezTo>
                  <a:cubicBezTo>
                    <a:pt x="941" y="8030"/>
                    <a:pt x="608" y="4148"/>
                    <a:pt x="1382" y="303"/>
                  </a:cubicBezTo>
                  <a:cubicBezTo>
                    <a:pt x="1420" y="106"/>
                    <a:pt x="1269" y="1"/>
                    <a:pt x="1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48;p58"/>
            <p:cNvSpPr/>
            <p:nvPr/>
          </p:nvSpPr>
          <p:spPr>
            <a:xfrm>
              <a:off x="5704000" y="1378975"/>
              <a:ext cx="303075" cy="45000"/>
            </a:xfrm>
            <a:custGeom>
              <a:avLst/>
              <a:gdLst/>
              <a:ahLst/>
              <a:cxnLst/>
              <a:rect l="l" t="t" r="r" b="b"/>
              <a:pathLst>
                <a:path w="12123" h="1800" extrusionOk="0">
                  <a:moveTo>
                    <a:pt x="406" y="0"/>
                  </a:moveTo>
                  <a:cubicBezTo>
                    <a:pt x="121" y="0"/>
                    <a:pt x="1" y="462"/>
                    <a:pt x="321" y="580"/>
                  </a:cubicBezTo>
                  <a:cubicBezTo>
                    <a:pt x="2589" y="1392"/>
                    <a:pt x="4943" y="1799"/>
                    <a:pt x="7313" y="1799"/>
                  </a:cubicBezTo>
                  <a:cubicBezTo>
                    <a:pt x="8800" y="1799"/>
                    <a:pt x="10292" y="1639"/>
                    <a:pt x="11775" y="1318"/>
                  </a:cubicBezTo>
                  <a:cubicBezTo>
                    <a:pt x="12123" y="1251"/>
                    <a:pt x="12047" y="728"/>
                    <a:pt x="11729" y="728"/>
                  </a:cubicBezTo>
                  <a:cubicBezTo>
                    <a:pt x="11709" y="728"/>
                    <a:pt x="11689" y="730"/>
                    <a:pt x="11668" y="735"/>
                  </a:cubicBezTo>
                  <a:cubicBezTo>
                    <a:pt x="10221" y="1051"/>
                    <a:pt x="8767" y="1209"/>
                    <a:pt x="7319" y="1209"/>
                  </a:cubicBezTo>
                  <a:cubicBezTo>
                    <a:pt x="5015" y="1209"/>
                    <a:pt x="2727" y="810"/>
                    <a:pt x="511" y="20"/>
                  </a:cubicBezTo>
                  <a:cubicBezTo>
                    <a:pt x="474" y="7"/>
                    <a:pt x="439" y="0"/>
                    <a:pt x="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49;p58"/>
            <p:cNvSpPr/>
            <p:nvPr/>
          </p:nvSpPr>
          <p:spPr>
            <a:xfrm>
              <a:off x="1735625" y="1098475"/>
              <a:ext cx="977525" cy="857850"/>
            </a:xfrm>
            <a:custGeom>
              <a:avLst/>
              <a:gdLst/>
              <a:ahLst/>
              <a:cxnLst/>
              <a:rect l="l" t="t" r="r" b="b"/>
              <a:pathLst>
                <a:path w="39101" h="34314" extrusionOk="0">
                  <a:moveTo>
                    <a:pt x="11061" y="1"/>
                  </a:moveTo>
                  <a:lnTo>
                    <a:pt x="11061" y="1"/>
                  </a:lnTo>
                  <a:cubicBezTo>
                    <a:pt x="9644" y="5704"/>
                    <a:pt x="10525" y="11716"/>
                    <a:pt x="12883" y="17491"/>
                  </a:cubicBezTo>
                  <a:cubicBezTo>
                    <a:pt x="11883" y="17368"/>
                    <a:pt x="10877" y="17307"/>
                    <a:pt x="9870" y="17307"/>
                  </a:cubicBezTo>
                  <a:cubicBezTo>
                    <a:pt x="6490" y="17307"/>
                    <a:pt x="3111" y="17994"/>
                    <a:pt x="0" y="19324"/>
                  </a:cubicBezTo>
                  <a:cubicBezTo>
                    <a:pt x="4109" y="28244"/>
                    <a:pt x="12283" y="34314"/>
                    <a:pt x="21019" y="34314"/>
                  </a:cubicBezTo>
                  <a:cubicBezTo>
                    <a:pt x="23117" y="34314"/>
                    <a:pt x="25247" y="33964"/>
                    <a:pt x="27361" y="33219"/>
                  </a:cubicBezTo>
                  <a:cubicBezTo>
                    <a:pt x="33397" y="31100"/>
                    <a:pt x="39100" y="19586"/>
                    <a:pt x="37886" y="9359"/>
                  </a:cubicBezTo>
                  <a:cubicBezTo>
                    <a:pt x="37386" y="5192"/>
                    <a:pt x="34957" y="2239"/>
                    <a:pt x="31278" y="227"/>
                  </a:cubicBezTo>
                  <a:cubicBezTo>
                    <a:pt x="28421" y="4346"/>
                    <a:pt x="25611" y="8287"/>
                    <a:pt x="25254" y="12871"/>
                  </a:cubicBezTo>
                  <a:cubicBezTo>
                    <a:pt x="23944" y="9728"/>
                    <a:pt x="19812" y="1513"/>
                    <a:pt x="1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50;p58"/>
            <p:cNvSpPr/>
            <p:nvPr/>
          </p:nvSpPr>
          <p:spPr>
            <a:xfrm>
              <a:off x="1907125" y="1681000"/>
              <a:ext cx="479625" cy="170975"/>
            </a:xfrm>
            <a:custGeom>
              <a:avLst/>
              <a:gdLst/>
              <a:ahLst/>
              <a:cxnLst/>
              <a:rect l="l" t="t" r="r" b="b"/>
              <a:pathLst>
                <a:path w="19185" h="6839" extrusionOk="0">
                  <a:moveTo>
                    <a:pt x="433" y="0"/>
                  </a:moveTo>
                  <a:cubicBezTo>
                    <a:pt x="204" y="0"/>
                    <a:pt x="0" y="297"/>
                    <a:pt x="213" y="500"/>
                  </a:cubicBezTo>
                  <a:cubicBezTo>
                    <a:pt x="4318" y="4360"/>
                    <a:pt x="10336" y="6839"/>
                    <a:pt x="16090" y="6839"/>
                  </a:cubicBezTo>
                  <a:cubicBezTo>
                    <a:pt x="17010" y="6839"/>
                    <a:pt x="17924" y="6775"/>
                    <a:pt x="18822" y="6644"/>
                  </a:cubicBezTo>
                  <a:cubicBezTo>
                    <a:pt x="19184" y="6587"/>
                    <a:pt x="19052" y="6068"/>
                    <a:pt x="18721" y="6068"/>
                  </a:cubicBezTo>
                  <a:cubicBezTo>
                    <a:pt x="18703" y="6068"/>
                    <a:pt x="18686" y="6069"/>
                    <a:pt x="18667" y="6072"/>
                  </a:cubicBezTo>
                  <a:cubicBezTo>
                    <a:pt x="17818" y="6196"/>
                    <a:pt x="16952" y="6256"/>
                    <a:pt x="16078" y="6256"/>
                  </a:cubicBezTo>
                  <a:cubicBezTo>
                    <a:pt x="10490" y="6256"/>
                    <a:pt x="4594" y="3811"/>
                    <a:pt x="629" y="83"/>
                  </a:cubicBezTo>
                  <a:cubicBezTo>
                    <a:pt x="568" y="25"/>
                    <a:pt x="500" y="0"/>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51;p58"/>
            <p:cNvSpPr/>
            <p:nvPr/>
          </p:nvSpPr>
          <p:spPr>
            <a:xfrm>
              <a:off x="2093325" y="1258950"/>
              <a:ext cx="291500" cy="588700"/>
            </a:xfrm>
            <a:custGeom>
              <a:avLst/>
              <a:gdLst/>
              <a:ahLst/>
              <a:cxnLst/>
              <a:rect l="l" t="t" r="r" b="b"/>
              <a:pathLst>
                <a:path w="11660" h="23548" extrusionOk="0">
                  <a:moveTo>
                    <a:pt x="399" y="0"/>
                  </a:moveTo>
                  <a:cubicBezTo>
                    <a:pt x="203" y="0"/>
                    <a:pt x="0" y="215"/>
                    <a:pt x="123" y="452"/>
                  </a:cubicBezTo>
                  <a:cubicBezTo>
                    <a:pt x="3933" y="7988"/>
                    <a:pt x="7671" y="15632"/>
                    <a:pt x="11041" y="23395"/>
                  </a:cubicBezTo>
                  <a:cubicBezTo>
                    <a:pt x="11089" y="23503"/>
                    <a:pt x="11173" y="23548"/>
                    <a:pt x="11260" y="23548"/>
                  </a:cubicBezTo>
                  <a:cubicBezTo>
                    <a:pt x="11451" y="23548"/>
                    <a:pt x="11659" y="23331"/>
                    <a:pt x="11553" y="23085"/>
                  </a:cubicBezTo>
                  <a:cubicBezTo>
                    <a:pt x="8183" y="15334"/>
                    <a:pt x="4445" y="7691"/>
                    <a:pt x="635" y="154"/>
                  </a:cubicBezTo>
                  <a:cubicBezTo>
                    <a:pt x="579" y="45"/>
                    <a:pt x="490" y="0"/>
                    <a:pt x="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52;p58"/>
            <p:cNvSpPr/>
            <p:nvPr/>
          </p:nvSpPr>
          <p:spPr>
            <a:xfrm>
              <a:off x="2364650" y="1329450"/>
              <a:ext cx="211575" cy="517650"/>
            </a:xfrm>
            <a:custGeom>
              <a:avLst/>
              <a:gdLst/>
              <a:ahLst/>
              <a:cxnLst/>
              <a:rect l="l" t="t" r="r" b="b"/>
              <a:pathLst>
                <a:path w="8463" h="20706" extrusionOk="0">
                  <a:moveTo>
                    <a:pt x="7567" y="1"/>
                  </a:moveTo>
                  <a:cubicBezTo>
                    <a:pt x="7418" y="1"/>
                    <a:pt x="7278" y="96"/>
                    <a:pt x="7296" y="287"/>
                  </a:cubicBezTo>
                  <a:cubicBezTo>
                    <a:pt x="7855" y="7288"/>
                    <a:pt x="5819" y="15574"/>
                    <a:pt x="235" y="20206"/>
                  </a:cubicBezTo>
                  <a:cubicBezTo>
                    <a:pt x="0" y="20403"/>
                    <a:pt x="219" y="20705"/>
                    <a:pt x="462" y="20705"/>
                  </a:cubicBezTo>
                  <a:cubicBezTo>
                    <a:pt x="526" y="20705"/>
                    <a:pt x="592" y="20684"/>
                    <a:pt x="652" y="20634"/>
                  </a:cubicBezTo>
                  <a:cubicBezTo>
                    <a:pt x="6343" y="15908"/>
                    <a:pt x="8463" y="7418"/>
                    <a:pt x="7891" y="287"/>
                  </a:cubicBezTo>
                  <a:cubicBezTo>
                    <a:pt x="7873" y="96"/>
                    <a:pt x="7715" y="1"/>
                    <a:pt x="7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53;p58"/>
            <p:cNvSpPr/>
            <p:nvPr/>
          </p:nvSpPr>
          <p:spPr>
            <a:xfrm>
              <a:off x="1882375" y="4584325"/>
              <a:ext cx="115500" cy="415925"/>
            </a:xfrm>
            <a:custGeom>
              <a:avLst/>
              <a:gdLst/>
              <a:ahLst/>
              <a:cxnLst/>
              <a:rect l="l" t="t" r="r" b="b"/>
              <a:pathLst>
                <a:path w="4620" h="16637" extrusionOk="0">
                  <a:moveTo>
                    <a:pt x="1298" y="0"/>
                  </a:moveTo>
                  <a:cubicBezTo>
                    <a:pt x="1453" y="2691"/>
                    <a:pt x="2012" y="1739"/>
                    <a:pt x="1727" y="3882"/>
                  </a:cubicBezTo>
                  <a:cubicBezTo>
                    <a:pt x="1643" y="4572"/>
                    <a:pt x="1119" y="5656"/>
                    <a:pt x="1012" y="6346"/>
                  </a:cubicBezTo>
                  <a:cubicBezTo>
                    <a:pt x="679" y="8525"/>
                    <a:pt x="762" y="13026"/>
                    <a:pt x="119" y="15359"/>
                  </a:cubicBezTo>
                  <a:cubicBezTo>
                    <a:pt x="0" y="15800"/>
                    <a:pt x="131" y="16229"/>
                    <a:pt x="488" y="16514"/>
                  </a:cubicBezTo>
                  <a:cubicBezTo>
                    <a:pt x="596" y="16603"/>
                    <a:pt x="722" y="16637"/>
                    <a:pt x="853" y="16637"/>
                  </a:cubicBezTo>
                  <a:cubicBezTo>
                    <a:pt x="1285" y="16637"/>
                    <a:pt x="1762" y="16264"/>
                    <a:pt x="1762" y="16264"/>
                  </a:cubicBezTo>
                  <a:cubicBezTo>
                    <a:pt x="1298" y="15526"/>
                    <a:pt x="1477" y="14490"/>
                    <a:pt x="1727" y="13550"/>
                  </a:cubicBezTo>
                  <a:cubicBezTo>
                    <a:pt x="2739" y="9847"/>
                    <a:pt x="3262" y="8287"/>
                    <a:pt x="3965" y="5132"/>
                  </a:cubicBezTo>
                  <a:cubicBezTo>
                    <a:pt x="4274" y="3739"/>
                    <a:pt x="4477" y="2715"/>
                    <a:pt x="4620" y="501"/>
                  </a:cubicBezTo>
                  <a:cubicBezTo>
                    <a:pt x="3584" y="501"/>
                    <a:pt x="2334" y="12"/>
                    <a:pt x="1298"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54;p58"/>
            <p:cNvSpPr/>
            <p:nvPr/>
          </p:nvSpPr>
          <p:spPr>
            <a:xfrm>
              <a:off x="1797525" y="4550225"/>
              <a:ext cx="109925" cy="487300"/>
            </a:xfrm>
            <a:custGeom>
              <a:avLst/>
              <a:gdLst/>
              <a:ahLst/>
              <a:cxnLst/>
              <a:rect l="l" t="t" r="r" b="b"/>
              <a:pathLst>
                <a:path w="4397" h="19492" extrusionOk="0">
                  <a:moveTo>
                    <a:pt x="2675" y="1"/>
                  </a:moveTo>
                  <a:cubicBezTo>
                    <a:pt x="1880" y="1"/>
                    <a:pt x="1095" y="150"/>
                    <a:pt x="1061" y="460"/>
                  </a:cubicBezTo>
                  <a:cubicBezTo>
                    <a:pt x="834" y="2448"/>
                    <a:pt x="1858" y="4103"/>
                    <a:pt x="1370" y="5686"/>
                  </a:cubicBezTo>
                  <a:cubicBezTo>
                    <a:pt x="322" y="9092"/>
                    <a:pt x="1049" y="10782"/>
                    <a:pt x="239" y="16569"/>
                  </a:cubicBezTo>
                  <a:cubicBezTo>
                    <a:pt x="120" y="17497"/>
                    <a:pt x="1" y="18200"/>
                    <a:pt x="549" y="18950"/>
                  </a:cubicBezTo>
                  <a:cubicBezTo>
                    <a:pt x="841" y="19343"/>
                    <a:pt x="1068" y="19492"/>
                    <a:pt x="1245" y="19492"/>
                  </a:cubicBezTo>
                  <a:cubicBezTo>
                    <a:pt x="1803" y="19492"/>
                    <a:pt x="1858" y="18009"/>
                    <a:pt x="1858" y="18009"/>
                  </a:cubicBezTo>
                  <a:cubicBezTo>
                    <a:pt x="1537" y="17247"/>
                    <a:pt x="1465" y="16473"/>
                    <a:pt x="1537" y="15890"/>
                  </a:cubicBezTo>
                  <a:cubicBezTo>
                    <a:pt x="1680" y="14723"/>
                    <a:pt x="2108" y="13187"/>
                    <a:pt x="2775" y="10735"/>
                  </a:cubicBezTo>
                  <a:cubicBezTo>
                    <a:pt x="3061" y="9651"/>
                    <a:pt x="3847" y="6579"/>
                    <a:pt x="3942" y="6032"/>
                  </a:cubicBezTo>
                  <a:cubicBezTo>
                    <a:pt x="4049" y="5413"/>
                    <a:pt x="4097" y="2281"/>
                    <a:pt x="4347" y="507"/>
                  </a:cubicBezTo>
                  <a:cubicBezTo>
                    <a:pt x="4396" y="174"/>
                    <a:pt x="3530" y="1"/>
                    <a:pt x="267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55;p58"/>
            <p:cNvSpPr/>
            <p:nvPr/>
          </p:nvSpPr>
          <p:spPr>
            <a:xfrm>
              <a:off x="1785025" y="4977225"/>
              <a:ext cx="92700" cy="77250"/>
            </a:xfrm>
            <a:custGeom>
              <a:avLst/>
              <a:gdLst/>
              <a:ahLst/>
              <a:cxnLst/>
              <a:rect l="l" t="t" r="r" b="b"/>
              <a:pathLst>
                <a:path w="3708" h="3090" extrusionOk="0">
                  <a:moveTo>
                    <a:pt x="679" y="1"/>
                  </a:moveTo>
                  <a:lnTo>
                    <a:pt x="679" y="1"/>
                  </a:lnTo>
                  <a:cubicBezTo>
                    <a:pt x="1" y="560"/>
                    <a:pt x="406" y="2132"/>
                    <a:pt x="715" y="2799"/>
                  </a:cubicBezTo>
                  <a:cubicBezTo>
                    <a:pt x="747" y="2869"/>
                    <a:pt x="786" y="2891"/>
                    <a:pt x="837" y="2891"/>
                  </a:cubicBezTo>
                  <a:cubicBezTo>
                    <a:pt x="881" y="2891"/>
                    <a:pt x="935" y="2875"/>
                    <a:pt x="1001" y="2858"/>
                  </a:cubicBezTo>
                  <a:cubicBezTo>
                    <a:pt x="941" y="2596"/>
                    <a:pt x="906" y="2227"/>
                    <a:pt x="941" y="1965"/>
                  </a:cubicBezTo>
                  <a:lnTo>
                    <a:pt x="941" y="1965"/>
                  </a:lnTo>
                  <a:cubicBezTo>
                    <a:pt x="1275" y="2334"/>
                    <a:pt x="1632" y="2858"/>
                    <a:pt x="2263" y="3001"/>
                  </a:cubicBezTo>
                  <a:cubicBezTo>
                    <a:pt x="2526" y="3064"/>
                    <a:pt x="2743" y="3090"/>
                    <a:pt x="2922" y="3090"/>
                  </a:cubicBezTo>
                  <a:cubicBezTo>
                    <a:pt x="3583" y="3090"/>
                    <a:pt x="3707" y="2738"/>
                    <a:pt x="3632" y="2644"/>
                  </a:cubicBezTo>
                  <a:cubicBezTo>
                    <a:pt x="3168" y="2072"/>
                    <a:pt x="2656" y="1608"/>
                    <a:pt x="2358" y="929"/>
                  </a:cubicBezTo>
                  <a:cubicBezTo>
                    <a:pt x="2125" y="1024"/>
                    <a:pt x="1950" y="1105"/>
                    <a:pt x="1768" y="1105"/>
                  </a:cubicBezTo>
                  <a:cubicBezTo>
                    <a:pt x="1652" y="1105"/>
                    <a:pt x="1533" y="1072"/>
                    <a:pt x="1394" y="989"/>
                  </a:cubicBezTo>
                  <a:cubicBezTo>
                    <a:pt x="977" y="751"/>
                    <a:pt x="810" y="417"/>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56;p58"/>
            <p:cNvSpPr/>
            <p:nvPr/>
          </p:nvSpPr>
          <p:spPr>
            <a:xfrm>
              <a:off x="1868675" y="4968300"/>
              <a:ext cx="90375" cy="75100"/>
            </a:xfrm>
            <a:custGeom>
              <a:avLst/>
              <a:gdLst/>
              <a:ahLst/>
              <a:cxnLst/>
              <a:rect l="l" t="t" r="r" b="b"/>
              <a:pathLst>
                <a:path w="3615" h="3004" extrusionOk="0">
                  <a:moveTo>
                    <a:pt x="667" y="0"/>
                  </a:moveTo>
                  <a:cubicBezTo>
                    <a:pt x="0" y="548"/>
                    <a:pt x="393" y="2072"/>
                    <a:pt x="703" y="2727"/>
                  </a:cubicBezTo>
                  <a:cubicBezTo>
                    <a:pt x="736" y="2794"/>
                    <a:pt x="777" y="2816"/>
                    <a:pt x="830" y="2816"/>
                  </a:cubicBezTo>
                  <a:cubicBezTo>
                    <a:pt x="871" y="2816"/>
                    <a:pt x="919" y="2802"/>
                    <a:pt x="977" y="2787"/>
                  </a:cubicBezTo>
                  <a:cubicBezTo>
                    <a:pt x="929" y="2537"/>
                    <a:pt x="882" y="2167"/>
                    <a:pt x="917" y="1905"/>
                  </a:cubicBezTo>
                  <a:lnTo>
                    <a:pt x="917" y="1905"/>
                  </a:lnTo>
                  <a:cubicBezTo>
                    <a:pt x="1251" y="2275"/>
                    <a:pt x="1596" y="2775"/>
                    <a:pt x="2215" y="2918"/>
                  </a:cubicBezTo>
                  <a:cubicBezTo>
                    <a:pt x="2471" y="2978"/>
                    <a:pt x="2682" y="3003"/>
                    <a:pt x="2855" y="3003"/>
                  </a:cubicBezTo>
                  <a:cubicBezTo>
                    <a:pt x="3495" y="3003"/>
                    <a:pt x="3614" y="2666"/>
                    <a:pt x="3549" y="2572"/>
                  </a:cubicBezTo>
                  <a:cubicBezTo>
                    <a:pt x="3096" y="2013"/>
                    <a:pt x="2584" y="1560"/>
                    <a:pt x="2310" y="905"/>
                  </a:cubicBezTo>
                  <a:cubicBezTo>
                    <a:pt x="2086" y="999"/>
                    <a:pt x="1910" y="1076"/>
                    <a:pt x="1731" y="1076"/>
                  </a:cubicBezTo>
                  <a:cubicBezTo>
                    <a:pt x="1616" y="1076"/>
                    <a:pt x="1500" y="1044"/>
                    <a:pt x="1370" y="965"/>
                  </a:cubicBezTo>
                  <a:cubicBezTo>
                    <a:pt x="953" y="727"/>
                    <a:pt x="798" y="405"/>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57;p58"/>
            <p:cNvSpPr/>
            <p:nvPr/>
          </p:nvSpPr>
          <p:spPr>
            <a:xfrm>
              <a:off x="1793075" y="4338725"/>
              <a:ext cx="255400" cy="304500"/>
            </a:xfrm>
            <a:custGeom>
              <a:avLst/>
              <a:gdLst/>
              <a:ahLst/>
              <a:cxnLst/>
              <a:rect l="l" t="t" r="r" b="b"/>
              <a:pathLst>
                <a:path w="10216" h="12180" extrusionOk="0">
                  <a:moveTo>
                    <a:pt x="4322" y="1"/>
                  </a:moveTo>
                  <a:cubicBezTo>
                    <a:pt x="2059" y="1"/>
                    <a:pt x="0" y="370"/>
                    <a:pt x="0" y="1657"/>
                  </a:cubicBezTo>
                  <a:cubicBezTo>
                    <a:pt x="0" y="4455"/>
                    <a:pt x="1322" y="7550"/>
                    <a:pt x="1262" y="11837"/>
                  </a:cubicBezTo>
                  <a:cubicBezTo>
                    <a:pt x="2151" y="11992"/>
                    <a:pt x="3823" y="12180"/>
                    <a:pt x="5322" y="12180"/>
                  </a:cubicBezTo>
                  <a:cubicBezTo>
                    <a:pt x="6694" y="12180"/>
                    <a:pt x="7922" y="12023"/>
                    <a:pt x="8275" y="11539"/>
                  </a:cubicBezTo>
                  <a:cubicBezTo>
                    <a:pt x="8585" y="9658"/>
                    <a:pt x="10216" y="5383"/>
                    <a:pt x="10156" y="657"/>
                  </a:cubicBezTo>
                  <a:cubicBezTo>
                    <a:pt x="10156" y="552"/>
                    <a:pt x="7086" y="1"/>
                    <a:pt x="4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58;p58"/>
            <p:cNvSpPr/>
            <p:nvPr/>
          </p:nvSpPr>
          <p:spPr>
            <a:xfrm>
              <a:off x="2011225" y="3782325"/>
              <a:ext cx="275675" cy="253025"/>
            </a:xfrm>
            <a:custGeom>
              <a:avLst/>
              <a:gdLst/>
              <a:ahLst/>
              <a:cxnLst/>
              <a:rect l="l" t="t" r="r" b="b"/>
              <a:pathLst>
                <a:path w="11027" h="10121" extrusionOk="0">
                  <a:moveTo>
                    <a:pt x="10373" y="0"/>
                  </a:moveTo>
                  <a:cubicBezTo>
                    <a:pt x="10243" y="0"/>
                    <a:pt x="10097" y="105"/>
                    <a:pt x="9967" y="291"/>
                  </a:cubicBezTo>
                  <a:cubicBezTo>
                    <a:pt x="8955" y="1791"/>
                    <a:pt x="7681" y="2958"/>
                    <a:pt x="6681" y="4053"/>
                  </a:cubicBezTo>
                  <a:cubicBezTo>
                    <a:pt x="5395" y="5446"/>
                    <a:pt x="3514" y="6375"/>
                    <a:pt x="1728" y="7292"/>
                  </a:cubicBezTo>
                  <a:cubicBezTo>
                    <a:pt x="557" y="7898"/>
                    <a:pt x="1" y="10121"/>
                    <a:pt x="1625" y="10121"/>
                  </a:cubicBezTo>
                  <a:cubicBezTo>
                    <a:pt x="1850" y="10121"/>
                    <a:pt x="2117" y="10078"/>
                    <a:pt x="2430" y="9983"/>
                  </a:cubicBezTo>
                  <a:cubicBezTo>
                    <a:pt x="4645" y="9292"/>
                    <a:pt x="7991" y="5411"/>
                    <a:pt x="9312" y="3327"/>
                  </a:cubicBezTo>
                  <a:cubicBezTo>
                    <a:pt x="9884" y="2434"/>
                    <a:pt x="11027" y="1303"/>
                    <a:pt x="10670" y="291"/>
                  </a:cubicBezTo>
                  <a:cubicBezTo>
                    <a:pt x="10601" y="90"/>
                    <a:pt x="10494" y="0"/>
                    <a:pt x="10373"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59;p58"/>
            <p:cNvSpPr/>
            <p:nvPr/>
          </p:nvSpPr>
          <p:spPr>
            <a:xfrm>
              <a:off x="1695725" y="3964600"/>
              <a:ext cx="376275" cy="415700"/>
            </a:xfrm>
            <a:custGeom>
              <a:avLst/>
              <a:gdLst/>
              <a:ahLst/>
              <a:cxnLst/>
              <a:rect l="l" t="t" r="r" b="b"/>
              <a:pathLst>
                <a:path w="15051" h="16628" extrusionOk="0">
                  <a:moveTo>
                    <a:pt x="14348" y="1"/>
                  </a:moveTo>
                  <a:lnTo>
                    <a:pt x="14348" y="1"/>
                  </a:lnTo>
                  <a:cubicBezTo>
                    <a:pt x="11931" y="953"/>
                    <a:pt x="9859" y="870"/>
                    <a:pt x="9002" y="1048"/>
                  </a:cubicBezTo>
                  <a:cubicBezTo>
                    <a:pt x="7645" y="1358"/>
                    <a:pt x="5347" y="1989"/>
                    <a:pt x="3870" y="2096"/>
                  </a:cubicBezTo>
                  <a:cubicBezTo>
                    <a:pt x="2823" y="2180"/>
                    <a:pt x="1394" y="3311"/>
                    <a:pt x="822" y="4954"/>
                  </a:cubicBezTo>
                  <a:cubicBezTo>
                    <a:pt x="727" y="5228"/>
                    <a:pt x="1" y="7371"/>
                    <a:pt x="1" y="7371"/>
                  </a:cubicBezTo>
                  <a:cubicBezTo>
                    <a:pt x="846" y="7609"/>
                    <a:pt x="2025" y="7716"/>
                    <a:pt x="2870" y="7954"/>
                  </a:cubicBezTo>
                  <a:cubicBezTo>
                    <a:pt x="3251" y="7287"/>
                    <a:pt x="3418" y="7216"/>
                    <a:pt x="3632" y="6811"/>
                  </a:cubicBezTo>
                  <a:cubicBezTo>
                    <a:pt x="3894" y="9621"/>
                    <a:pt x="5478" y="10181"/>
                    <a:pt x="5406" y="11645"/>
                  </a:cubicBezTo>
                  <a:cubicBezTo>
                    <a:pt x="5311" y="13657"/>
                    <a:pt x="3609" y="14633"/>
                    <a:pt x="3894" y="16622"/>
                  </a:cubicBezTo>
                  <a:cubicBezTo>
                    <a:pt x="4373" y="16593"/>
                    <a:pt x="4872" y="16583"/>
                    <a:pt x="5382" y="16583"/>
                  </a:cubicBezTo>
                  <a:cubicBezTo>
                    <a:pt x="6463" y="16583"/>
                    <a:pt x="7596" y="16627"/>
                    <a:pt x="8701" y="16627"/>
                  </a:cubicBezTo>
                  <a:cubicBezTo>
                    <a:pt x="10747" y="16627"/>
                    <a:pt x="12698" y="16477"/>
                    <a:pt x="14050" y="15622"/>
                  </a:cubicBezTo>
                  <a:cubicBezTo>
                    <a:pt x="14050" y="13931"/>
                    <a:pt x="12062" y="11716"/>
                    <a:pt x="11991" y="10038"/>
                  </a:cubicBezTo>
                  <a:cubicBezTo>
                    <a:pt x="11919" y="8287"/>
                    <a:pt x="13229" y="7764"/>
                    <a:pt x="12931" y="6513"/>
                  </a:cubicBezTo>
                  <a:cubicBezTo>
                    <a:pt x="12788" y="5930"/>
                    <a:pt x="12074" y="5394"/>
                    <a:pt x="11991" y="4989"/>
                  </a:cubicBezTo>
                  <a:cubicBezTo>
                    <a:pt x="11800" y="4061"/>
                    <a:pt x="14265" y="3358"/>
                    <a:pt x="15050" y="2692"/>
                  </a:cubicBezTo>
                  <a:cubicBezTo>
                    <a:pt x="14586" y="2275"/>
                    <a:pt x="13836" y="644"/>
                    <a:pt x="14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60;p58"/>
            <p:cNvSpPr/>
            <p:nvPr/>
          </p:nvSpPr>
          <p:spPr>
            <a:xfrm>
              <a:off x="1672525" y="4137625"/>
              <a:ext cx="192300" cy="199675"/>
            </a:xfrm>
            <a:custGeom>
              <a:avLst/>
              <a:gdLst/>
              <a:ahLst/>
              <a:cxnLst/>
              <a:rect l="l" t="t" r="r" b="b"/>
              <a:pathLst>
                <a:path w="7692" h="7987" extrusionOk="0">
                  <a:moveTo>
                    <a:pt x="1797" y="0"/>
                  </a:moveTo>
                  <a:cubicBezTo>
                    <a:pt x="1349" y="0"/>
                    <a:pt x="996" y="153"/>
                    <a:pt x="929" y="450"/>
                  </a:cubicBezTo>
                  <a:cubicBezTo>
                    <a:pt x="643" y="1628"/>
                    <a:pt x="0" y="4843"/>
                    <a:pt x="12" y="5653"/>
                  </a:cubicBezTo>
                  <a:cubicBezTo>
                    <a:pt x="12" y="6689"/>
                    <a:pt x="4870" y="7986"/>
                    <a:pt x="5941" y="7986"/>
                  </a:cubicBezTo>
                  <a:cubicBezTo>
                    <a:pt x="7132" y="7986"/>
                    <a:pt x="7692" y="6403"/>
                    <a:pt x="6572" y="6296"/>
                  </a:cubicBezTo>
                  <a:cubicBezTo>
                    <a:pt x="6500" y="6290"/>
                    <a:pt x="6439" y="6287"/>
                    <a:pt x="6386" y="6287"/>
                  </a:cubicBezTo>
                  <a:cubicBezTo>
                    <a:pt x="5898" y="6287"/>
                    <a:pt x="6148" y="6522"/>
                    <a:pt x="5525" y="6748"/>
                  </a:cubicBezTo>
                  <a:cubicBezTo>
                    <a:pt x="5485" y="6762"/>
                    <a:pt x="5438" y="6769"/>
                    <a:pt x="5386" y="6769"/>
                  </a:cubicBezTo>
                  <a:cubicBezTo>
                    <a:pt x="4516" y="6769"/>
                    <a:pt x="2058" y="4917"/>
                    <a:pt x="2215" y="4557"/>
                  </a:cubicBezTo>
                  <a:cubicBezTo>
                    <a:pt x="2691" y="3498"/>
                    <a:pt x="3060" y="2783"/>
                    <a:pt x="3798" y="1033"/>
                  </a:cubicBezTo>
                  <a:cubicBezTo>
                    <a:pt x="3336" y="336"/>
                    <a:pt x="2461" y="0"/>
                    <a:pt x="1797"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61;p58"/>
            <p:cNvSpPr/>
            <p:nvPr/>
          </p:nvSpPr>
          <p:spPr>
            <a:xfrm>
              <a:off x="1733550" y="3789550"/>
              <a:ext cx="239925" cy="223050"/>
            </a:xfrm>
            <a:custGeom>
              <a:avLst/>
              <a:gdLst/>
              <a:ahLst/>
              <a:cxnLst/>
              <a:rect l="l" t="t" r="r" b="b"/>
              <a:pathLst>
                <a:path w="9597" h="8922" extrusionOk="0">
                  <a:moveTo>
                    <a:pt x="5321" y="0"/>
                  </a:moveTo>
                  <a:cubicBezTo>
                    <a:pt x="4153" y="0"/>
                    <a:pt x="2823" y="527"/>
                    <a:pt x="1881" y="1002"/>
                  </a:cubicBezTo>
                  <a:cubicBezTo>
                    <a:pt x="1357" y="1264"/>
                    <a:pt x="274" y="1824"/>
                    <a:pt x="262" y="3717"/>
                  </a:cubicBezTo>
                  <a:cubicBezTo>
                    <a:pt x="238" y="5753"/>
                    <a:pt x="881" y="6943"/>
                    <a:pt x="0" y="8205"/>
                  </a:cubicBezTo>
                  <a:cubicBezTo>
                    <a:pt x="963" y="8717"/>
                    <a:pt x="1982" y="8921"/>
                    <a:pt x="2970" y="8921"/>
                  </a:cubicBezTo>
                  <a:cubicBezTo>
                    <a:pt x="5658" y="8921"/>
                    <a:pt x="8114" y="7410"/>
                    <a:pt x="8584" y="6479"/>
                  </a:cubicBezTo>
                  <a:cubicBezTo>
                    <a:pt x="9596" y="4455"/>
                    <a:pt x="9037" y="2157"/>
                    <a:pt x="6894" y="478"/>
                  </a:cubicBezTo>
                  <a:cubicBezTo>
                    <a:pt x="6458" y="135"/>
                    <a:pt x="5910" y="0"/>
                    <a:pt x="5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62;p58"/>
            <p:cNvSpPr/>
            <p:nvPr/>
          </p:nvSpPr>
          <p:spPr>
            <a:xfrm>
              <a:off x="1762400" y="3801350"/>
              <a:ext cx="170900" cy="161900"/>
            </a:xfrm>
            <a:custGeom>
              <a:avLst/>
              <a:gdLst/>
              <a:ahLst/>
              <a:cxnLst/>
              <a:rect l="l" t="t" r="r" b="b"/>
              <a:pathLst>
                <a:path w="6836" h="6476" extrusionOk="0">
                  <a:moveTo>
                    <a:pt x="3553" y="1"/>
                  </a:moveTo>
                  <a:cubicBezTo>
                    <a:pt x="2488" y="1"/>
                    <a:pt x="1007" y="757"/>
                    <a:pt x="668" y="1447"/>
                  </a:cubicBezTo>
                  <a:cubicBezTo>
                    <a:pt x="1" y="2816"/>
                    <a:pt x="1084" y="4590"/>
                    <a:pt x="2180" y="5650"/>
                  </a:cubicBezTo>
                  <a:cubicBezTo>
                    <a:pt x="2741" y="6180"/>
                    <a:pt x="3543" y="6476"/>
                    <a:pt x="4311" y="6476"/>
                  </a:cubicBezTo>
                  <a:cubicBezTo>
                    <a:pt x="5059" y="6476"/>
                    <a:pt x="5775" y="6195"/>
                    <a:pt x="6204" y="5578"/>
                  </a:cubicBezTo>
                  <a:cubicBezTo>
                    <a:pt x="6835" y="4673"/>
                    <a:pt x="6657" y="3423"/>
                    <a:pt x="6216" y="2399"/>
                  </a:cubicBezTo>
                  <a:cubicBezTo>
                    <a:pt x="5787" y="1411"/>
                    <a:pt x="5109" y="470"/>
                    <a:pt x="4109" y="89"/>
                  </a:cubicBezTo>
                  <a:cubicBezTo>
                    <a:pt x="3946" y="28"/>
                    <a:pt x="3757" y="1"/>
                    <a:pt x="3553"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63;p58"/>
            <p:cNvSpPr/>
            <p:nvPr/>
          </p:nvSpPr>
          <p:spPr>
            <a:xfrm>
              <a:off x="1835625" y="3943100"/>
              <a:ext cx="100950" cy="99300"/>
            </a:xfrm>
            <a:custGeom>
              <a:avLst/>
              <a:gdLst/>
              <a:ahLst/>
              <a:cxnLst/>
              <a:rect l="l" t="t" r="r" b="b"/>
              <a:pathLst>
                <a:path w="4038" h="3972" extrusionOk="0">
                  <a:moveTo>
                    <a:pt x="1839" y="1"/>
                  </a:moveTo>
                  <a:cubicBezTo>
                    <a:pt x="1186" y="1"/>
                    <a:pt x="251" y="337"/>
                    <a:pt x="251" y="337"/>
                  </a:cubicBezTo>
                  <a:cubicBezTo>
                    <a:pt x="608" y="1349"/>
                    <a:pt x="834" y="2135"/>
                    <a:pt x="1" y="2659"/>
                  </a:cubicBezTo>
                  <a:cubicBezTo>
                    <a:pt x="453" y="3468"/>
                    <a:pt x="846" y="3671"/>
                    <a:pt x="1453" y="3861"/>
                  </a:cubicBezTo>
                  <a:cubicBezTo>
                    <a:pt x="1680" y="3932"/>
                    <a:pt x="1922" y="3972"/>
                    <a:pt x="2161" y="3972"/>
                  </a:cubicBezTo>
                  <a:cubicBezTo>
                    <a:pt x="2563" y="3972"/>
                    <a:pt x="2957" y="3860"/>
                    <a:pt x="3263" y="3599"/>
                  </a:cubicBezTo>
                  <a:cubicBezTo>
                    <a:pt x="3751" y="3182"/>
                    <a:pt x="4037" y="2004"/>
                    <a:pt x="3406" y="1908"/>
                  </a:cubicBezTo>
                  <a:cubicBezTo>
                    <a:pt x="2727" y="1813"/>
                    <a:pt x="2715" y="1158"/>
                    <a:pt x="2442" y="277"/>
                  </a:cubicBezTo>
                  <a:cubicBezTo>
                    <a:pt x="2378" y="71"/>
                    <a:pt x="2138" y="1"/>
                    <a:pt x="183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64;p58"/>
            <p:cNvSpPr/>
            <p:nvPr/>
          </p:nvSpPr>
          <p:spPr>
            <a:xfrm>
              <a:off x="1736525" y="3775800"/>
              <a:ext cx="191700" cy="146925"/>
            </a:xfrm>
            <a:custGeom>
              <a:avLst/>
              <a:gdLst/>
              <a:ahLst/>
              <a:cxnLst/>
              <a:rect l="l" t="t" r="r" b="b"/>
              <a:pathLst>
                <a:path w="7668" h="5877" extrusionOk="0">
                  <a:moveTo>
                    <a:pt x="4145" y="0"/>
                  </a:moveTo>
                  <a:cubicBezTo>
                    <a:pt x="3751" y="0"/>
                    <a:pt x="3338" y="69"/>
                    <a:pt x="2965" y="147"/>
                  </a:cubicBezTo>
                  <a:cubicBezTo>
                    <a:pt x="2072" y="338"/>
                    <a:pt x="1286" y="992"/>
                    <a:pt x="762" y="1742"/>
                  </a:cubicBezTo>
                  <a:cubicBezTo>
                    <a:pt x="48" y="2766"/>
                    <a:pt x="0" y="3862"/>
                    <a:pt x="262" y="5088"/>
                  </a:cubicBezTo>
                  <a:cubicBezTo>
                    <a:pt x="308" y="5295"/>
                    <a:pt x="1337" y="5877"/>
                    <a:pt x="1572" y="5877"/>
                  </a:cubicBezTo>
                  <a:cubicBezTo>
                    <a:pt x="1581" y="5877"/>
                    <a:pt x="1589" y="5876"/>
                    <a:pt x="1596" y="5874"/>
                  </a:cubicBezTo>
                  <a:cubicBezTo>
                    <a:pt x="2750" y="5588"/>
                    <a:pt x="3501" y="4350"/>
                    <a:pt x="3643" y="3159"/>
                  </a:cubicBezTo>
                  <a:cubicBezTo>
                    <a:pt x="3748" y="2194"/>
                    <a:pt x="4725" y="1891"/>
                    <a:pt x="5258" y="1891"/>
                  </a:cubicBezTo>
                  <a:cubicBezTo>
                    <a:pt x="5396" y="1891"/>
                    <a:pt x="5504" y="1911"/>
                    <a:pt x="5560" y="1945"/>
                  </a:cubicBezTo>
                  <a:cubicBezTo>
                    <a:pt x="5560" y="1945"/>
                    <a:pt x="6937" y="4236"/>
                    <a:pt x="7614" y="4236"/>
                  </a:cubicBezTo>
                  <a:cubicBezTo>
                    <a:pt x="7633" y="4236"/>
                    <a:pt x="7650" y="4234"/>
                    <a:pt x="7668" y="4231"/>
                  </a:cubicBezTo>
                  <a:cubicBezTo>
                    <a:pt x="7668" y="969"/>
                    <a:pt x="5787" y="933"/>
                    <a:pt x="5548" y="588"/>
                  </a:cubicBezTo>
                  <a:cubicBezTo>
                    <a:pt x="5233" y="139"/>
                    <a:pt x="4708" y="0"/>
                    <a:pt x="4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65;p58"/>
            <p:cNvSpPr/>
            <p:nvPr/>
          </p:nvSpPr>
          <p:spPr>
            <a:xfrm>
              <a:off x="2211275" y="1742600"/>
              <a:ext cx="2053250" cy="1683275"/>
            </a:xfrm>
            <a:custGeom>
              <a:avLst/>
              <a:gdLst/>
              <a:ahLst/>
              <a:cxnLst/>
              <a:rect l="l" t="t" r="r" b="b"/>
              <a:pathLst>
                <a:path w="82130" h="67331" extrusionOk="0">
                  <a:moveTo>
                    <a:pt x="5251" y="1"/>
                  </a:moveTo>
                  <a:cubicBezTo>
                    <a:pt x="2346" y="1"/>
                    <a:pt x="1" y="2346"/>
                    <a:pt x="1" y="5251"/>
                  </a:cubicBezTo>
                  <a:lnTo>
                    <a:pt x="1" y="67330"/>
                  </a:lnTo>
                  <a:lnTo>
                    <a:pt x="26361" y="67330"/>
                  </a:lnTo>
                  <a:cubicBezTo>
                    <a:pt x="25218" y="65806"/>
                    <a:pt x="24551" y="63925"/>
                    <a:pt x="24551" y="61877"/>
                  </a:cubicBezTo>
                  <a:cubicBezTo>
                    <a:pt x="24551" y="56846"/>
                    <a:pt x="28629" y="52770"/>
                    <a:pt x="33654" y="52770"/>
                  </a:cubicBezTo>
                  <a:cubicBezTo>
                    <a:pt x="33802" y="52770"/>
                    <a:pt x="33950" y="52774"/>
                    <a:pt x="34100" y="52781"/>
                  </a:cubicBezTo>
                  <a:cubicBezTo>
                    <a:pt x="38863" y="52995"/>
                    <a:pt x="42732" y="57032"/>
                    <a:pt x="42780" y="61794"/>
                  </a:cubicBezTo>
                  <a:cubicBezTo>
                    <a:pt x="42804" y="63878"/>
                    <a:pt x="42125" y="65795"/>
                    <a:pt x="40970" y="67330"/>
                  </a:cubicBezTo>
                  <a:lnTo>
                    <a:pt x="67330" y="67330"/>
                  </a:lnTo>
                  <a:lnTo>
                    <a:pt x="67330" y="40970"/>
                  </a:lnTo>
                  <a:cubicBezTo>
                    <a:pt x="68853" y="42115"/>
                    <a:pt x="70750" y="42780"/>
                    <a:pt x="72812" y="42780"/>
                  </a:cubicBezTo>
                  <a:cubicBezTo>
                    <a:pt x="72830" y="42780"/>
                    <a:pt x="72848" y="42780"/>
                    <a:pt x="72867" y="42780"/>
                  </a:cubicBezTo>
                  <a:cubicBezTo>
                    <a:pt x="77629" y="42732"/>
                    <a:pt x="81666" y="38863"/>
                    <a:pt x="81880" y="34100"/>
                  </a:cubicBezTo>
                  <a:cubicBezTo>
                    <a:pt x="82130" y="28861"/>
                    <a:pt x="77963" y="24551"/>
                    <a:pt x="72783" y="24551"/>
                  </a:cubicBezTo>
                  <a:cubicBezTo>
                    <a:pt x="70736" y="24551"/>
                    <a:pt x="68842" y="25218"/>
                    <a:pt x="67330" y="26349"/>
                  </a:cubicBezTo>
                  <a:lnTo>
                    <a:pt x="67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66;p58"/>
            <p:cNvSpPr/>
            <p:nvPr/>
          </p:nvSpPr>
          <p:spPr>
            <a:xfrm>
              <a:off x="3524525" y="3425850"/>
              <a:ext cx="2053275" cy="1683275"/>
            </a:xfrm>
            <a:custGeom>
              <a:avLst/>
              <a:gdLst/>
              <a:ahLst/>
              <a:cxnLst/>
              <a:rect l="l" t="t" r="r" b="b"/>
              <a:pathLst>
                <a:path w="82131" h="67331" extrusionOk="0">
                  <a:moveTo>
                    <a:pt x="14800" y="0"/>
                  </a:moveTo>
                  <a:lnTo>
                    <a:pt x="14800" y="26349"/>
                  </a:lnTo>
                  <a:cubicBezTo>
                    <a:pt x="13291" y="25225"/>
                    <a:pt x="11413" y="24550"/>
                    <a:pt x="9370" y="24550"/>
                  </a:cubicBezTo>
                  <a:cubicBezTo>
                    <a:pt x="9335" y="24550"/>
                    <a:pt x="9299" y="24551"/>
                    <a:pt x="9264" y="24551"/>
                  </a:cubicBezTo>
                  <a:cubicBezTo>
                    <a:pt x="4501" y="24587"/>
                    <a:pt x="465" y="28456"/>
                    <a:pt x="251" y="33231"/>
                  </a:cubicBezTo>
                  <a:cubicBezTo>
                    <a:pt x="1" y="38458"/>
                    <a:pt x="4168" y="42780"/>
                    <a:pt x="9347" y="42780"/>
                  </a:cubicBezTo>
                  <a:cubicBezTo>
                    <a:pt x="11395" y="42780"/>
                    <a:pt x="13276" y="42113"/>
                    <a:pt x="14800" y="40970"/>
                  </a:cubicBezTo>
                  <a:lnTo>
                    <a:pt x="14800" y="67330"/>
                  </a:lnTo>
                  <a:lnTo>
                    <a:pt x="76880" y="67330"/>
                  </a:lnTo>
                  <a:cubicBezTo>
                    <a:pt x="79773" y="67330"/>
                    <a:pt x="82130" y="64973"/>
                    <a:pt x="82130" y="62079"/>
                  </a:cubicBezTo>
                  <a:lnTo>
                    <a:pt x="82130" y="0"/>
                  </a:lnTo>
                  <a:lnTo>
                    <a:pt x="55770" y="0"/>
                  </a:lnTo>
                  <a:cubicBezTo>
                    <a:pt x="56913" y="1513"/>
                    <a:pt x="57580" y="3406"/>
                    <a:pt x="57580" y="5442"/>
                  </a:cubicBezTo>
                  <a:cubicBezTo>
                    <a:pt x="57580" y="10484"/>
                    <a:pt x="53501" y="14561"/>
                    <a:pt x="48477" y="14561"/>
                  </a:cubicBezTo>
                  <a:cubicBezTo>
                    <a:pt x="48329" y="14561"/>
                    <a:pt x="48180" y="14557"/>
                    <a:pt x="48031" y="14550"/>
                  </a:cubicBezTo>
                  <a:cubicBezTo>
                    <a:pt x="43256" y="14324"/>
                    <a:pt x="39399" y="10299"/>
                    <a:pt x="39351" y="5537"/>
                  </a:cubicBezTo>
                  <a:cubicBezTo>
                    <a:pt x="39327" y="3453"/>
                    <a:pt x="40006" y="1536"/>
                    <a:pt x="4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67;p58"/>
            <p:cNvSpPr/>
            <p:nvPr/>
          </p:nvSpPr>
          <p:spPr>
            <a:xfrm>
              <a:off x="2211275" y="3061850"/>
              <a:ext cx="1683275" cy="2047275"/>
            </a:xfrm>
            <a:custGeom>
              <a:avLst/>
              <a:gdLst/>
              <a:ahLst/>
              <a:cxnLst/>
              <a:rect l="l" t="t" r="r" b="b"/>
              <a:pathLst>
                <a:path w="67331" h="81891" extrusionOk="0">
                  <a:moveTo>
                    <a:pt x="33654" y="0"/>
                  </a:moveTo>
                  <a:cubicBezTo>
                    <a:pt x="28629" y="0"/>
                    <a:pt x="24551" y="4076"/>
                    <a:pt x="24551" y="9107"/>
                  </a:cubicBezTo>
                  <a:cubicBezTo>
                    <a:pt x="24551" y="11155"/>
                    <a:pt x="25218" y="13036"/>
                    <a:pt x="26361" y="14560"/>
                  </a:cubicBezTo>
                  <a:lnTo>
                    <a:pt x="1" y="14560"/>
                  </a:lnTo>
                  <a:lnTo>
                    <a:pt x="1" y="76639"/>
                  </a:lnTo>
                  <a:cubicBezTo>
                    <a:pt x="1" y="79533"/>
                    <a:pt x="2358" y="81890"/>
                    <a:pt x="5251" y="81890"/>
                  </a:cubicBezTo>
                  <a:lnTo>
                    <a:pt x="67330" y="81890"/>
                  </a:lnTo>
                  <a:lnTo>
                    <a:pt x="67330" y="55530"/>
                  </a:lnTo>
                  <a:cubicBezTo>
                    <a:pt x="65806" y="56673"/>
                    <a:pt x="63925" y="57340"/>
                    <a:pt x="61877" y="57340"/>
                  </a:cubicBezTo>
                  <a:cubicBezTo>
                    <a:pt x="56698" y="57340"/>
                    <a:pt x="52531" y="53018"/>
                    <a:pt x="52781" y="47791"/>
                  </a:cubicBezTo>
                  <a:cubicBezTo>
                    <a:pt x="52995" y="43016"/>
                    <a:pt x="57031" y="39147"/>
                    <a:pt x="61794" y="39111"/>
                  </a:cubicBezTo>
                  <a:cubicBezTo>
                    <a:pt x="61829" y="39111"/>
                    <a:pt x="61865" y="39110"/>
                    <a:pt x="61900" y="39110"/>
                  </a:cubicBezTo>
                  <a:cubicBezTo>
                    <a:pt x="63943" y="39110"/>
                    <a:pt x="65821" y="39785"/>
                    <a:pt x="67330" y="40909"/>
                  </a:cubicBezTo>
                  <a:lnTo>
                    <a:pt x="67330" y="14560"/>
                  </a:lnTo>
                  <a:lnTo>
                    <a:pt x="40970" y="14560"/>
                  </a:lnTo>
                  <a:cubicBezTo>
                    <a:pt x="42125" y="13025"/>
                    <a:pt x="42804" y="11108"/>
                    <a:pt x="42780" y="9024"/>
                  </a:cubicBezTo>
                  <a:cubicBezTo>
                    <a:pt x="42732" y="4262"/>
                    <a:pt x="38863" y="225"/>
                    <a:pt x="34100" y="11"/>
                  </a:cubicBezTo>
                  <a:cubicBezTo>
                    <a:pt x="33950" y="4"/>
                    <a:pt x="33802" y="0"/>
                    <a:pt x="33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68;p58"/>
            <p:cNvSpPr/>
            <p:nvPr/>
          </p:nvSpPr>
          <p:spPr>
            <a:xfrm>
              <a:off x="4215700" y="3355900"/>
              <a:ext cx="105400" cy="90100"/>
            </a:xfrm>
            <a:custGeom>
              <a:avLst/>
              <a:gdLst/>
              <a:ahLst/>
              <a:cxnLst/>
              <a:rect l="l" t="t" r="r" b="b"/>
              <a:pathLst>
                <a:path w="4216" h="3604" extrusionOk="0">
                  <a:moveTo>
                    <a:pt x="869" y="0"/>
                  </a:moveTo>
                  <a:cubicBezTo>
                    <a:pt x="476" y="1060"/>
                    <a:pt x="0" y="1798"/>
                    <a:pt x="191" y="2465"/>
                  </a:cubicBezTo>
                  <a:cubicBezTo>
                    <a:pt x="1154" y="3151"/>
                    <a:pt x="2193" y="3604"/>
                    <a:pt x="3312" y="3604"/>
                  </a:cubicBezTo>
                  <a:cubicBezTo>
                    <a:pt x="3535" y="3604"/>
                    <a:pt x="3760" y="3586"/>
                    <a:pt x="3989" y="3549"/>
                  </a:cubicBezTo>
                  <a:cubicBezTo>
                    <a:pt x="4215" y="3072"/>
                    <a:pt x="2512" y="1453"/>
                    <a:pt x="2465" y="1334"/>
                  </a:cubicBezTo>
                  <a:cubicBezTo>
                    <a:pt x="2239" y="786"/>
                    <a:pt x="2358" y="215"/>
                    <a:pt x="2346" y="48"/>
                  </a:cubicBezTo>
                  <a:cubicBezTo>
                    <a:pt x="1655" y="48"/>
                    <a:pt x="1131" y="12"/>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9;p58"/>
            <p:cNvSpPr/>
            <p:nvPr/>
          </p:nvSpPr>
          <p:spPr>
            <a:xfrm>
              <a:off x="4379700" y="3326275"/>
              <a:ext cx="92600" cy="107225"/>
            </a:xfrm>
            <a:custGeom>
              <a:avLst/>
              <a:gdLst/>
              <a:ahLst/>
              <a:cxnLst/>
              <a:rect l="l" t="t" r="r" b="b"/>
              <a:pathLst>
                <a:path w="3704" h="4289" extrusionOk="0">
                  <a:moveTo>
                    <a:pt x="1757" y="1"/>
                  </a:moveTo>
                  <a:cubicBezTo>
                    <a:pt x="1655" y="1"/>
                    <a:pt x="1555" y="18"/>
                    <a:pt x="1465" y="54"/>
                  </a:cubicBezTo>
                  <a:cubicBezTo>
                    <a:pt x="1465" y="54"/>
                    <a:pt x="1" y="1674"/>
                    <a:pt x="191" y="1912"/>
                  </a:cubicBezTo>
                  <a:cubicBezTo>
                    <a:pt x="1022" y="2911"/>
                    <a:pt x="2552" y="4288"/>
                    <a:pt x="3230" y="4288"/>
                  </a:cubicBezTo>
                  <a:cubicBezTo>
                    <a:pt x="3368" y="4288"/>
                    <a:pt x="3470" y="4231"/>
                    <a:pt x="3525" y="4103"/>
                  </a:cubicBezTo>
                  <a:cubicBezTo>
                    <a:pt x="3703" y="3662"/>
                    <a:pt x="2668" y="2519"/>
                    <a:pt x="2775" y="1638"/>
                  </a:cubicBezTo>
                  <a:cubicBezTo>
                    <a:pt x="2834" y="1162"/>
                    <a:pt x="2739" y="614"/>
                    <a:pt x="2406" y="269"/>
                  </a:cubicBezTo>
                  <a:cubicBezTo>
                    <a:pt x="2239" y="94"/>
                    <a:pt x="1992" y="1"/>
                    <a:pt x="1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0;p58"/>
            <p:cNvSpPr/>
            <p:nvPr/>
          </p:nvSpPr>
          <p:spPr>
            <a:xfrm>
              <a:off x="4220750" y="2732625"/>
              <a:ext cx="320300" cy="637825"/>
            </a:xfrm>
            <a:custGeom>
              <a:avLst/>
              <a:gdLst/>
              <a:ahLst/>
              <a:cxnLst/>
              <a:rect l="l" t="t" r="r" b="b"/>
              <a:pathLst>
                <a:path w="12812" h="25513" extrusionOk="0">
                  <a:moveTo>
                    <a:pt x="4029" y="0"/>
                  </a:moveTo>
                  <a:cubicBezTo>
                    <a:pt x="2522" y="0"/>
                    <a:pt x="1230" y="97"/>
                    <a:pt x="1048" y="464"/>
                  </a:cubicBezTo>
                  <a:cubicBezTo>
                    <a:pt x="1" y="2643"/>
                    <a:pt x="1120" y="5691"/>
                    <a:pt x="1453" y="7072"/>
                  </a:cubicBezTo>
                  <a:cubicBezTo>
                    <a:pt x="2144" y="9894"/>
                    <a:pt x="2358" y="12239"/>
                    <a:pt x="2299" y="14335"/>
                  </a:cubicBezTo>
                  <a:cubicBezTo>
                    <a:pt x="2215" y="17395"/>
                    <a:pt x="1060" y="21491"/>
                    <a:pt x="667" y="24931"/>
                  </a:cubicBezTo>
                  <a:cubicBezTo>
                    <a:pt x="866" y="25363"/>
                    <a:pt x="1109" y="25512"/>
                    <a:pt x="1343" y="25512"/>
                  </a:cubicBezTo>
                  <a:cubicBezTo>
                    <a:pt x="1682" y="25512"/>
                    <a:pt x="2003" y="25198"/>
                    <a:pt x="2144" y="24979"/>
                  </a:cubicBezTo>
                  <a:cubicBezTo>
                    <a:pt x="2727" y="22836"/>
                    <a:pt x="5227" y="15716"/>
                    <a:pt x="5597" y="14561"/>
                  </a:cubicBezTo>
                  <a:cubicBezTo>
                    <a:pt x="6240" y="12501"/>
                    <a:pt x="6442" y="10168"/>
                    <a:pt x="6716" y="7048"/>
                  </a:cubicBezTo>
                  <a:cubicBezTo>
                    <a:pt x="8514" y="10584"/>
                    <a:pt x="9347" y="12609"/>
                    <a:pt x="9549" y="14180"/>
                  </a:cubicBezTo>
                  <a:cubicBezTo>
                    <a:pt x="9680" y="15216"/>
                    <a:pt x="7811" y="23372"/>
                    <a:pt x="7764" y="24146"/>
                  </a:cubicBezTo>
                  <a:cubicBezTo>
                    <a:pt x="7722" y="24679"/>
                    <a:pt x="8217" y="25073"/>
                    <a:pt x="8596" y="25073"/>
                  </a:cubicBezTo>
                  <a:cubicBezTo>
                    <a:pt x="8758" y="25073"/>
                    <a:pt x="8898" y="25000"/>
                    <a:pt x="8966" y="24836"/>
                  </a:cubicBezTo>
                  <a:cubicBezTo>
                    <a:pt x="10300" y="21741"/>
                    <a:pt x="12800" y="15811"/>
                    <a:pt x="12812" y="13240"/>
                  </a:cubicBezTo>
                  <a:cubicBezTo>
                    <a:pt x="12812" y="9322"/>
                    <a:pt x="10681" y="4750"/>
                    <a:pt x="9264" y="47"/>
                  </a:cubicBezTo>
                  <a:cubicBezTo>
                    <a:pt x="9264" y="101"/>
                    <a:pt x="9029" y="121"/>
                    <a:pt x="8638" y="121"/>
                  </a:cubicBezTo>
                  <a:cubicBezTo>
                    <a:pt x="7661" y="121"/>
                    <a:pt x="5711" y="0"/>
                    <a:pt x="4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71;p58"/>
            <p:cNvSpPr/>
            <p:nvPr/>
          </p:nvSpPr>
          <p:spPr>
            <a:xfrm>
              <a:off x="4149025" y="2589350"/>
              <a:ext cx="93175" cy="314400"/>
            </a:xfrm>
            <a:custGeom>
              <a:avLst/>
              <a:gdLst/>
              <a:ahLst/>
              <a:cxnLst/>
              <a:rect l="l" t="t" r="r" b="b"/>
              <a:pathLst>
                <a:path w="3727" h="12576" extrusionOk="0">
                  <a:moveTo>
                    <a:pt x="1386" y="1"/>
                  </a:moveTo>
                  <a:cubicBezTo>
                    <a:pt x="1205" y="1"/>
                    <a:pt x="1089" y="35"/>
                    <a:pt x="1084" y="123"/>
                  </a:cubicBezTo>
                  <a:cubicBezTo>
                    <a:pt x="917" y="3159"/>
                    <a:pt x="750" y="4397"/>
                    <a:pt x="750" y="5743"/>
                  </a:cubicBezTo>
                  <a:cubicBezTo>
                    <a:pt x="750" y="7481"/>
                    <a:pt x="691" y="8005"/>
                    <a:pt x="393" y="10089"/>
                  </a:cubicBezTo>
                  <a:cubicBezTo>
                    <a:pt x="346" y="10470"/>
                    <a:pt x="0" y="11624"/>
                    <a:pt x="119" y="11982"/>
                  </a:cubicBezTo>
                  <a:cubicBezTo>
                    <a:pt x="259" y="12352"/>
                    <a:pt x="765" y="12575"/>
                    <a:pt x="1219" y="12575"/>
                  </a:cubicBezTo>
                  <a:cubicBezTo>
                    <a:pt x="1537" y="12575"/>
                    <a:pt x="1830" y="12465"/>
                    <a:pt x="1953" y="12220"/>
                  </a:cubicBezTo>
                  <a:cubicBezTo>
                    <a:pt x="2429" y="11267"/>
                    <a:pt x="1643" y="10839"/>
                    <a:pt x="1786" y="9779"/>
                  </a:cubicBezTo>
                  <a:cubicBezTo>
                    <a:pt x="2322" y="6052"/>
                    <a:pt x="3227" y="3397"/>
                    <a:pt x="3727" y="528"/>
                  </a:cubicBezTo>
                  <a:cubicBezTo>
                    <a:pt x="3440" y="426"/>
                    <a:pt x="2017" y="1"/>
                    <a:pt x="138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72;p58"/>
            <p:cNvSpPr/>
            <p:nvPr/>
          </p:nvSpPr>
          <p:spPr>
            <a:xfrm>
              <a:off x="4176100" y="2281075"/>
              <a:ext cx="353950" cy="477275"/>
            </a:xfrm>
            <a:custGeom>
              <a:avLst/>
              <a:gdLst/>
              <a:ahLst/>
              <a:cxnLst/>
              <a:rect l="l" t="t" r="r" b="b"/>
              <a:pathLst>
                <a:path w="14158" h="19091" extrusionOk="0">
                  <a:moveTo>
                    <a:pt x="11443" y="0"/>
                  </a:moveTo>
                  <a:cubicBezTo>
                    <a:pt x="10776" y="1000"/>
                    <a:pt x="10169" y="2489"/>
                    <a:pt x="9371" y="3239"/>
                  </a:cubicBezTo>
                  <a:cubicBezTo>
                    <a:pt x="7918" y="4608"/>
                    <a:pt x="6632" y="4251"/>
                    <a:pt x="4835" y="4679"/>
                  </a:cubicBezTo>
                  <a:cubicBezTo>
                    <a:pt x="3263" y="5048"/>
                    <a:pt x="1620" y="5679"/>
                    <a:pt x="1132" y="7144"/>
                  </a:cubicBezTo>
                  <a:cubicBezTo>
                    <a:pt x="560" y="8882"/>
                    <a:pt x="84" y="10430"/>
                    <a:pt x="1" y="12454"/>
                  </a:cubicBezTo>
                  <a:cubicBezTo>
                    <a:pt x="490" y="12657"/>
                    <a:pt x="1487" y="12939"/>
                    <a:pt x="2160" y="12939"/>
                  </a:cubicBezTo>
                  <a:cubicBezTo>
                    <a:pt x="2355" y="12939"/>
                    <a:pt x="2523" y="12915"/>
                    <a:pt x="2644" y="12859"/>
                  </a:cubicBezTo>
                  <a:lnTo>
                    <a:pt x="3046" y="10743"/>
                  </a:lnTo>
                  <a:lnTo>
                    <a:pt x="3046" y="10743"/>
                  </a:lnTo>
                  <a:cubicBezTo>
                    <a:pt x="2758" y="12609"/>
                    <a:pt x="2723" y="18091"/>
                    <a:pt x="2834" y="18526"/>
                  </a:cubicBezTo>
                  <a:cubicBezTo>
                    <a:pt x="2917" y="18835"/>
                    <a:pt x="4687" y="19090"/>
                    <a:pt x="6577" y="19090"/>
                  </a:cubicBezTo>
                  <a:cubicBezTo>
                    <a:pt x="8478" y="19090"/>
                    <a:pt x="10500" y="18832"/>
                    <a:pt x="11050" y="18109"/>
                  </a:cubicBezTo>
                  <a:cubicBezTo>
                    <a:pt x="11324" y="17764"/>
                    <a:pt x="11169" y="11109"/>
                    <a:pt x="11157" y="9608"/>
                  </a:cubicBezTo>
                  <a:cubicBezTo>
                    <a:pt x="11157" y="7275"/>
                    <a:pt x="13252" y="4798"/>
                    <a:pt x="14157" y="1500"/>
                  </a:cubicBezTo>
                  <a:cubicBezTo>
                    <a:pt x="13181" y="548"/>
                    <a:pt x="11443" y="0"/>
                    <a:pt x="1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73;p58"/>
            <p:cNvSpPr/>
            <p:nvPr/>
          </p:nvSpPr>
          <p:spPr>
            <a:xfrm>
              <a:off x="4453275" y="1979475"/>
              <a:ext cx="110700" cy="342125"/>
            </a:xfrm>
            <a:custGeom>
              <a:avLst/>
              <a:gdLst/>
              <a:ahLst/>
              <a:cxnLst/>
              <a:rect l="l" t="t" r="r" b="b"/>
              <a:pathLst>
                <a:path w="4428" h="13685" extrusionOk="0">
                  <a:moveTo>
                    <a:pt x="669" y="1"/>
                  </a:moveTo>
                  <a:cubicBezTo>
                    <a:pt x="600" y="1"/>
                    <a:pt x="531" y="20"/>
                    <a:pt x="463" y="63"/>
                  </a:cubicBezTo>
                  <a:cubicBezTo>
                    <a:pt x="237" y="206"/>
                    <a:pt x="201" y="539"/>
                    <a:pt x="260" y="813"/>
                  </a:cubicBezTo>
                  <a:cubicBezTo>
                    <a:pt x="1058" y="4504"/>
                    <a:pt x="1546" y="6504"/>
                    <a:pt x="1903" y="8504"/>
                  </a:cubicBezTo>
                  <a:cubicBezTo>
                    <a:pt x="2070" y="9433"/>
                    <a:pt x="844" y="11064"/>
                    <a:pt x="356" y="12064"/>
                  </a:cubicBezTo>
                  <a:cubicBezTo>
                    <a:pt x="0" y="12805"/>
                    <a:pt x="1815" y="13685"/>
                    <a:pt x="2683" y="13685"/>
                  </a:cubicBezTo>
                  <a:cubicBezTo>
                    <a:pt x="2861" y="13685"/>
                    <a:pt x="2999" y="13648"/>
                    <a:pt x="3070" y="13564"/>
                  </a:cubicBezTo>
                  <a:cubicBezTo>
                    <a:pt x="3558" y="12993"/>
                    <a:pt x="4332" y="9457"/>
                    <a:pt x="4392" y="8695"/>
                  </a:cubicBezTo>
                  <a:cubicBezTo>
                    <a:pt x="4428" y="8123"/>
                    <a:pt x="4213" y="7575"/>
                    <a:pt x="3987" y="7040"/>
                  </a:cubicBezTo>
                  <a:lnTo>
                    <a:pt x="1415" y="729"/>
                  </a:lnTo>
                  <a:cubicBezTo>
                    <a:pt x="1278" y="397"/>
                    <a:pt x="981" y="1"/>
                    <a:pt x="66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74;p58"/>
            <p:cNvSpPr/>
            <p:nvPr/>
          </p:nvSpPr>
          <p:spPr>
            <a:xfrm>
              <a:off x="4307975" y="2323700"/>
              <a:ext cx="69075" cy="101875"/>
            </a:xfrm>
            <a:custGeom>
              <a:avLst/>
              <a:gdLst/>
              <a:ahLst/>
              <a:cxnLst/>
              <a:rect l="l" t="t" r="r" b="b"/>
              <a:pathLst>
                <a:path w="2763" h="4075" extrusionOk="0">
                  <a:moveTo>
                    <a:pt x="1468" y="1"/>
                  </a:moveTo>
                  <a:cubicBezTo>
                    <a:pt x="871" y="1"/>
                    <a:pt x="0" y="212"/>
                    <a:pt x="0" y="212"/>
                  </a:cubicBezTo>
                  <a:cubicBezTo>
                    <a:pt x="214" y="1450"/>
                    <a:pt x="298" y="3010"/>
                    <a:pt x="334" y="3141"/>
                  </a:cubicBezTo>
                  <a:cubicBezTo>
                    <a:pt x="501" y="3714"/>
                    <a:pt x="1197" y="4074"/>
                    <a:pt x="1801" y="4074"/>
                  </a:cubicBezTo>
                  <a:cubicBezTo>
                    <a:pt x="2315" y="4074"/>
                    <a:pt x="2762" y="3813"/>
                    <a:pt x="2762" y="3200"/>
                  </a:cubicBezTo>
                  <a:cubicBezTo>
                    <a:pt x="2667" y="2474"/>
                    <a:pt x="2310" y="355"/>
                    <a:pt x="1941" y="93"/>
                  </a:cubicBezTo>
                  <a:cubicBezTo>
                    <a:pt x="1846" y="26"/>
                    <a:pt x="1673" y="1"/>
                    <a:pt x="146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75;p58"/>
            <p:cNvSpPr/>
            <p:nvPr/>
          </p:nvSpPr>
          <p:spPr>
            <a:xfrm>
              <a:off x="4232650" y="2185050"/>
              <a:ext cx="175650" cy="181175"/>
            </a:xfrm>
            <a:custGeom>
              <a:avLst/>
              <a:gdLst/>
              <a:ahLst/>
              <a:cxnLst/>
              <a:rect l="l" t="t" r="r" b="b"/>
              <a:pathLst>
                <a:path w="7026" h="7247" extrusionOk="0">
                  <a:moveTo>
                    <a:pt x="3655" y="1"/>
                  </a:moveTo>
                  <a:cubicBezTo>
                    <a:pt x="2623" y="1"/>
                    <a:pt x="843" y="1084"/>
                    <a:pt x="477" y="2115"/>
                  </a:cubicBezTo>
                  <a:cubicBezTo>
                    <a:pt x="1" y="3412"/>
                    <a:pt x="1322" y="5722"/>
                    <a:pt x="2335" y="5877"/>
                  </a:cubicBezTo>
                  <a:cubicBezTo>
                    <a:pt x="2335" y="5877"/>
                    <a:pt x="3216" y="6925"/>
                    <a:pt x="4728" y="7187"/>
                  </a:cubicBezTo>
                  <a:cubicBezTo>
                    <a:pt x="4930" y="7222"/>
                    <a:pt x="5148" y="7246"/>
                    <a:pt x="5365" y="7246"/>
                  </a:cubicBezTo>
                  <a:cubicBezTo>
                    <a:pt x="5876" y="7246"/>
                    <a:pt x="6375" y="7113"/>
                    <a:pt x="6609" y="6687"/>
                  </a:cubicBezTo>
                  <a:cubicBezTo>
                    <a:pt x="6930" y="6079"/>
                    <a:pt x="7002" y="5365"/>
                    <a:pt x="7014" y="4675"/>
                  </a:cubicBezTo>
                  <a:cubicBezTo>
                    <a:pt x="7026" y="3972"/>
                    <a:pt x="5978" y="2103"/>
                    <a:pt x="5704" y="1448"/>
                  </a:cubicBezTo>
                  <a:cubicBezTo>
                    <a:pt x="5299" y="472"/>
                    <a:pt x="4918" y="210"/>
                    <a:pt x="3870" y="19"/>
                  </a:cubicBezTo>
                  <a:cubicBezTo>
                    <a:pt x="3803" y="7"/>
                    <a:pt x="3731" y="1"/>
                    <a:pt x="365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76;p58"/>
            <p:cNvSpPr/>
            <p:nvPr/>
          </p:nvSpPr>
          <p:spPr>
            <a:xfrm>
              <a:off x="4224025" y="2144850"/>
              <a:ext cx="158675" cy="187825"/>
            </a:xfrm>
            <a:custGeom>
              <a:avLst/>
              <a:gdLst/>
              <a:ahLst/>
              <a:cxnLst/>
              <a:rect l="l" t="t" r="r" b="b"/>
              <a:pathLst>
                <a:path w="6347" h="7513" extrusionOk="0">
                  <a:moveTo>
                    <a:pt x="5084" y="1"/>
                  </a:moveTo>
                  <a:cubicBezTo>
                    <a:pt x="5033" y="1"/>
                    <a:pt x="4985" y="21"/>
                    <a:pt x="4942" y="67"/>
                  </a:cubicBezTo>
                  <a:cubicBezTo>
                    <a:pt x="4037" y="1068"/>
                    <a:pt x="2132" y="1675"/>
                    <a:pt x="1239" y="2389"/>
                  </a:cubicBezTo>
                  <a:cubicBezTo>
                    <a:pt x="346" y="3104"/>
                    <a:pt x="1" y="4128"/>
                    <a:pt x="322" y="5223"/>
                  </a:cubicBezTo>
                  <a:cubicBezTo>
                    <a:pt x="465" y="5699"/>
                    <a:pt x="1072" y="6473"/>
                    <a:pt x="1132" y="6556"/>
                  </a:cubicBezTo>
                  <a:cubicBezTo>
                    <a:pt x="1261" y="6707"/>
                    <a:pt x="2025" y="7513"/>
                    <a:pt x="2531" y="7513"/>
                  </a:cubicBezTo>
                  <a:cubicBezTo>
                    <a:pt x="2584" y="7513"/>
                    <a:pt x="2634" y="7504"/>
                    <a:pt x="2680" y="7485"/>
                  </a:cubicBezTo>
                  <a:cubicBezTo>
                    <a:pt x="2680" y="7485"/>
                    <a:pt x="1483" y="6105"/>
                    <a:pt x="2290" y="6105"/>
                  </a:cubicBezTo>
                  <a:cubicBezTo>
                    <a:pt x="2331" y="6105"/>
                    <a:pt x="2378" y="6108"/>
                    <a:pt x="2429" y="6116"/>
                  </a:cubicBezTo>
                  <a:cubicBezTo>
                    <a:pt x="1941" y="5425"/>
                    <a:pt x="1858" y="4782"/>
                    <a:pt x="1906" y="4651"/>
                  </a:cubicBezTo>
                  <a:cubicBezTo>
                    <a:pt x="2144" y="4056"/>
                    <a:pt x="2977" y="3532"/>
                    <a:pt x="3537" y="3175"/>
                  </a:cubicBezTo>
                  <a:cubicBezTo>
                    <a:pt x="3836" y="2983"/>
                    <a:pt x="4507" y="2548"/>
                    <a:pt x="5131" y="2548"/>
                  </a:cubicBezTo>
                  <a:cubicBezTo>
                    <a:pt x="5475" y="2548"/>
                    <a:pt x="5804" y="2680"/>
                    <a:pt x="6049" y="3056"/>
                  </a:cubicBezTo>
                  <a:cubicBezTo>
                    <a:pt x="6216" y="2544"/>
                    <a:pt x="6347" y="1818"/>
                    <a:pt x="5942" y="972"/>
                  </a:cubicBezTo>
                  <a:cubicBezTo>
                    <a:pt x="5780" y="659"/>
                    <a:pt x="5377" y="1"/>
                    <a:pt x="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77;p58"/>
            <p:cNvSpPr/>
            <p:nvPr/>
          </p:nvSpPr>
          <p:spPr>
            <a:xfrm>
              <a:off x="5173850" y="2211275"/>
              <a:ext cx="347100" cy="481275"/>
            </a:xfrm>
            <a:custGeom>
              <a:avLst/>
              <a:gdLst/>
              <a:ahLst/>
              <a:cxnLst/>
              <a:rect l="l" t="t" r="r" b="b"/>
              <a:pathLst>
                <a:path w="13884" h="19251" extrusionOk="0">
                  <a:moveTo>
                    <a:pt x="8667" y="1"/>
                  </a:moveTo>
                  <a:cubicBezTo>
                    <a:pt x="6535" y="1"/>
                    <a:pt x="4586" y="2026"/>
                    <a:pt x="4680" y="5090"/>
                  </a:cubicBezTo>
                  <a:cubicBezTo>
                    <a:pt x="4703" y="5769"/>
                    <a:pt x="4203" y="6638"/>
                    <a:pt x="3906" y="7245"/>
                  </a:cubicBezTo>
                  <a:cubicBezTo>
                    <a:pt x="3656" y="7721"/>
                    <a:pt x="3179" y="8043"/>
                    <a:pt x="2834" y="8459"/>
                  </a:cubicBezTo>
                  <a:cubicBezTo>
                    <a:pt x="1667" y="9912"/>
                    <a:pt x="3620" y="13186"/>
                    <a:pt x="1894" y="13889"/>
                  </a:cubicBezTo>
                  <a:cubicBezTo>
                    <a:pt x="0" y="14651"/>
                    <a:pt x="334" y="16770"/>
                    <a:pt x="739" y="17782"/>
                  </a:cubicBezTo>
                  <a:cubicBezTo>
                    <a:pt x="1253" y="18876"/>
                    <a:pt x="1697" y="19251"/>
                    <a:pt x="2109" y="19251"/>
                  </a:cubicBezTo>
                  <a:cubicBezTo>
                    <a:pt x="3007" y="19251"/>
                    <a:pt x="3756" y="17475"/>
                    <a:pt x="4758" y="17475"/>
                  </a:cubicBezTo>
                  <a:cubicBezTo>
                    <a:pt x="4799" y="17475"/>
                    <a:pt x="4840" y="17478"/>
                    <a:pt x="4882" y="17484"/>
                  </a:cubicBezTo>
                  <a:cubicBezTo>
                    <a:pt x="5007" y="17501"/>
                    <a:pt x="5132" y="17510"/>
                    <a:pt x="5255" y="17510"/>
                  </a:cubicBezTo>
                  <a:cubicBezTo>
                    <a:pt x="6679" y="17510"/>
                    <a:pt x="7981" y="16434"/>
                    <a:pt x="9252" y="15722"/>
                  </a:cubicBezTo>
                  <a:cubicBezTo>
                    <a:pt x="10811" y="14841"/>
                    <a:pt x="12478" y="13853"/>
                    <a:pt x="13240" y="12222"/>
                  </a:cubicBezTo>
                  <a:cubicBezTo>
                    <a:pt x="13728" y="11162"/>
                    <a:pt x="13776" y="9960"/>
                    <a:pt x="13812" y="8805"/>
                  </a:cubicBezTo>
                  <a:cubicBezTo>
                    <a:pt x="13883" y="6590"/>
                    <a:pt x="13574" y="4816"/>
                    <a:pt x="12550" y="2852"/>
                  </a:cubicBezTo>
                  <a:cubicBezTo>
                    <a:pt x="11521" y="860"/>
                    <a:pt x="10055" y="1"/>
                    <a:pt x="8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78;p58"/>
            <p:cNvSpPr/>
            <p:nvPr/>
          </p:nvSpPr>
          <p:spPr>
            <a:xfrm>
              <a:off x="5292000" y="2923550"/>
              <a:ext cx="145425" cy="492375"/>
            </a:xfrm>
            <a:custGeom>
              <a:avLst/>
              <a:gdLst/>
              <a:ahLst/>
              <a:cxnLst/>
              <a:rect l="l" t="t" r="r" b="b"/>
              <a:pathLst>
                <a:path w="5817" h="19695" extrusionOk="0">
                  <a:moveTo>
                    <a:pt x="3079" y="1"/>
                  </a:moveTo>
                  <a:cubicBezTo>
                    <a:pt x="2980" y="1"/>
                    <a:pt x="2875" y="6"/>
                    <a:pt x="2763" y="19"/>
                  </a:cubicBezTo>
                  <a:cubicBezTo>
                    <a:pt x="775" y="233"/>
                    <a:pt x="1275" y="1852"/>
                    <a:pt x="1239" y="3352"/>
                  </a:cubicBezTo>
                  <a:cubicBezTo>
                    <a:pt x="1180" y="5829"/>
                    <a:pt x="728" y="7996"/>
                    <a:pt x="751" y="10532"/>
                  </a:cubicBezTo>
                  <a:cubicBezTo>
                    <a:pt x="811" y="15782"/>
                    <a:pt x="180" y="17044"/>
                    <a:pt x="120" y="17747"/>
                  </a:cubicBezTo>
                  <a:cubicBezTo>
                    <a:pt x="0" y="19005"/>
                    <a:pt x="1338" y="19695"/>
                    <a:pt x="2003" y="19695"/>
                  </a:cubicBezTo>
                  <a:cubicBezTo>
                    <a:pt x="2194" y="19695"/>
                    <a:pt x="2329" y="19638"/>
                    <a:pt x="2359" y="19521"/>
                  </a:cubicBezTo>
                  <a:cubicBezTo>
                    <a:pt x="2132" y="19128"/>
                    <a:pt x="2073" y="18926"/>
                    <a:pt x="1823" y="18449"/>
                  </a:cubicBezTo>
                  <a:cubicBezTo>
                    <a:pt x="1335" y="17521"/>
                    <a:pt x="1680" y="16080"/>
                    <a:pt x="2037" y="14556"/>
                  </a:cubicBezTo>
                  <a:cubicBezTo>
                    <a:pt x="2680" y="11746"/>
                    <a:pt x="3275" y="8924"/>
                    <a:pt x="3811" y="6079"/>
                  </a:cubicBezTo>
                  <a:cubicBezTo>
                    <a:pt x="4110" y="4459"/>
                    <a:pt x="5817" y="1"/>
                    <a:pt x="307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79;p58"/>
            <p:cNvSpPr/>
            <p:nvPr/>
          </p:nvSpPr>
          <p:spPr>
            <a:xfrm>
              <a:off x="5399175" y="2941575"/>
              <a:ext cx="89325" cy="463925"/>
            </a:xfrm>
            <a:custGeom>
              <a:avLst/>
              <a:gdLst/>
              <a:ahLst/>
              <a:cxnLst/>
              <a:rect l="l" t="t" r="r" b="b"/>
              <a:pathLst>
                <a:path w="3573" h="18557" extrusionOk="0">
                  <a:moveTo>
                    <a:pt x="2156" y="1"/>
                  </a:moveTo>
                  <a:cubicBezTo>
                    <a:pt x="1852" y="1"/>
                    <a:pt x="1546" y="111"/>
                    <a:pt x="1322" y="321"/>
                  </a:cubicBezTo>
                  <a:cubicBezTo>
                    <a:pt x="0" y="1572"/>
                    <a:pt x="1298" y="10168"/>
                    <a:pt x="1394" y="11835"/>
                  </a:cubicBezTo>
                  <a:cubicBezTo>
                    <a:pt x="1489" y="13680"/>
                    <a:pt x="1655" y="15359"/>
                    <a:pt x="1513" y="17359"/>
                  </a:cubicBezTo>
                  <a:cubicBezTo>
                    <a:pt x="1501" y="17574"/>
                    <a:pt x="1786" y="18240"/>
                    <a:pt x="1977" y="18336"/>
                  </a:cubicBezTo>
                  <a:cubicBezTo>
                    <a:pt x="2273" y="18487"/>
                    <a:pt x="2512" y="18557"/>
                    <a:pt x="2701" y="18557"/>
                  </a:cubicBezTo>
                  <a:cubicBezTo>
                    <a:pt x="3103" y="18557"/>
                    <a:pt x="3275" y="18239"/>
                    <a:pt x="3275" y="17728"/>
                  </a:cubicBezTo>
                  <a:cubicBezTo>
                    <a:pt x="3156" y="17502"/>
                    <a:pt x="2715" y="16895"/>
                    <a:pt x="2751" y="15466"/>
                  </a:cubicBezTo>
                  <a:cubicBezTo>
                    <a:pt x="2810" y="11894"/>
                    <a:pt x="3572" y="7334"/>
                    <a:pt x="3525" y="3750"/>
                  </a:cubicBezTo>
                  <a:cubicBezTo>
                    <a:pt x="3513" y="2977"/>
                    <a:pt x="3441" y="619"/>
                    <a:pt x="2798" y="191"/>
                  </a:cubicBezTo>
                  <a:cubicBezTo>
                    <a:pt x="2609" y="63"/>
                    <a:pt x="2383" y="1"/>
                    <a:pt x="215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80;p58"/>
            <p:cNvSpPr/>
            <p:nvPr/>
          </p:nvSpPr>
          <p:spPr>
            <a:xfrm>
              <a:off x="5283100" y="3367200"/>
              <a:ext cx="88725" cy="59200"/>
            </a:xfrm>
            <a:custGeom>
              <a:avLst/>
              <a:gdLst/>
              <a:ahLst/>
              <a:cxnLst/>
              <a:rect l="l" t="t" r="r" b="b"/>
              <a:pathLst>
                <a:path w="3549" h="2368" extrusionOk="0">
                  <a:moveTo>
                    <a:pt x="480" y="1"/>
                  </a:moveTo>
                  <a:cubicBezTo>
                    <a:pt x="479" y="1"/>
                    <a:pt x="477" y="1"/>
                    <a:pt x="476" y="1"/>
                  </a:cubicBezTo>
                  <a:cubicBezTo>
                    <a:pt x="214" y="25"/>
                    <a:pt x="83" y="608"/>
                    <a:pt x="48" y="882"/>
                  </a:cubicBezTo>
                  <a:cubicBezTo>
                    <a:pt x="0" y="1275"/>
                    <a:pt x="488" y="1942"/>
                    <a:pt x="512" y="2346"/>
                  </a:cubicBezTo>
                  <a:cubicBezTo>
                    <a:pt x="568" y="2362"/>
                    <a:pt x="613" y="2368"/>
                    <a:pt x="650" y="2368"/>
                  </a:cubicBezTo>
                  <a:cubicBezTo>
                    <a:pt x="726" y="2368"/>
                    <a:pt x="774" y="2346"/>
                    <a:pt x="822" y="2346"/>
                  </a:cubicBezTo>
                  <a:cubicBezTo>
                    <a:pt x="822" y="2013"/>
                    <a:pt x="718" y="1505"/>
                    <a:pt x="791" y="1505"/>
                  </a:cubicBezTo>
                  <a:cubicBezTo>
                    <a:pt x="796" y="1505"/>
                    <a:pt x="802" y="1507"/>
                    <a:pt x="810" y="1513"/>
                  </a:cubicBezTo>
                  <a:cubicBezTo>
                    <a:pt x="1214" y="1823"/>
                    <a:pt x="1417" y="2287"/>
                    <a:pt x="1560" y="2311"/>
                  </a:cubicBezTo>
                  <a:cubicBezTo>
                    <a:pt x="1708" y="2336"/>
                    <a:pt x="1947" y="2343"/>
                    <a:pt x="2214" y="2343"/>
                  </a:cubicBezTo>
                  <a:cubicBezTo>
                    <a:pt x="2582" y="2343"/>
                    <a:pt x="3001" y="2329"/>
                    <a:pt x="3303" y="2329"/>
                  </a:cubicBezTo>
                  <a:cubicBezTo>
                    <a:pt x="3398" y="2329"/>
                    <a:pt x="3482" y="2331"/>
                    <a:pt x="3548" y="2335"/>
                  </a:cubicBezTo>
                  <a:cubicBezTo>
                    <a:pt x="3525" y="1974"/>
                    <a:pt x="2249" y="701"/>
                    <a:pt x="2182" y="701"/>
                  </a:cubicBezTo>
                  <a:cubicBezTo>
                    <a:pt x="2180" y="701"/>
                    <a:pt x="2179" y="702"/>
                    <a:pt x="2179" y="703"/>
                  </a:cubicBezTo>
                  <a:cubicBezTo>
                    <a:pt x="2150" y="988"/>
                    <a:pt x="1918" y="1076"/>
                    <a:pt x="1722" y="1076"/>
                  </a:cubicBezTo>
                  <a:cubicBezTo>
                    <a:pt x="1672" y="1076"/>
                    <a:pt x="1625" y="1070"/>
                    <a:pt x="1584" y="1061"/>
                  </a:cubicBezTo>
                  <a:cubicBezTo>
                    <a:pt x="933" y="883"/>
                    <a:pt x="64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81;p58"/>
            <p:cNvSpPr/>
            <p:nvPr/>
          </p:nvSpPr>
          <p:spPr>
            <a:xfrm>
              <a:off x="5426250" y="3367200"/>
              <a:ext cx="89025" cy="59300"/>
            </a:xfrm>
            <a:custGeom>
              <a:avLst/>
              <a:gdLst/>
              <a:ahLst/>
              <a:cxnLst/>
              <a:rect l="l" t="t" r="r" b="b"/>
              <a:pathLst>
                <a:path w="3561" h="2372" extrusionOk="0">
                  <a:moveTo>
                    <a:pt x="481" y="1"/>
                  </a:moveTo>
                  <a:cubicBezTo>
                    <a:pt x="480" y="1"/>
                    <a:pt x="478" y="1"/>
                    <a:pt x="477" y="1"/>
                  </a:cubicBezTo>
                  <a:cubicBezTo>
                    <a:pt x="215" y="25"/>
                    <a:pt x="84" y="608"/>
                    <a:pt x="49" y="882"/>
                  </a:cubicBezTo>
                  <a:cubicBezTo>
                    <a:pt x="1" y="1275"/>
                    <a:pt x="489" y="1930"/>
                    <a:pt x="513" y="2323"/>
                  </a:cubicBezTo>
                  <a:cubicBezTo>
                    <a:pt x="605" y="2349"/>
                    <a:pt x="668" y="2357"/>
                    <a:pt x="722" y="2357"/>
                  </a:cubicBezTo>
                  <a:cubicBezTo>
                    <a:pt x="766" y="2357"/>
                    <a:pt x="804" y="2352"/>
                    <a:pt x="846" y="2346"/>
                  </a:cubicBezTo>
                  <a:cubicBezTo>
                    <a:pt x="835" y="2013"/>
                    <a:pt x="731" y="1505"/>
                    <a:pt x="804" y="1505"/>
                  </a:cubicBezTo>
                  <a:cubicBezTo>
                    <a:pt x="809" y="1505"/>
                    <a:pt x="815" y="1507"/>
                    <a:pt x="822" y="1513"/>
                  </a:cubicBezTo>
                  <a:cubicBezTo>
                    <a:pt x="1215" y="1823"/>
                    <a:pt x="1513" y="2323"/>
                    <a:pt x="1656" y="2346"/>
                  </a:cubicBezTo>
                  <a:cubicBezTo>
                    <a:pt x="1763" y="2365"/>
                    <a:pt x="1913" y="2371"/>
                    <a:pt x="2084" y="2371"/>
                  </a:cubicBezTo>
                  <a:cubicBezTo>
                    <a:pt x="2508" y="2371"/>
                    <a:pt x="3060" y="2331"/>
                    <a:pt x="3409" y="2331"/>
                  </a:cubicBezTo>
                  <a:cubicBezTo>
                    <a:pt x="3465" y="2331"/>
                    <a:pt x="3517" y="2332"/>
                    <a:pt x="3561" y="2335"/>
                  </a:cubicBezTo>
                  <a:cubicBezTo>
                    <a:pt x="3526" y="1974"/>
                    <a:pt x="2250" y="701"/>
                    <a:pt x="2182" y="701"/>
                  </a:cubicBezTo>
                  <a:cubicBezTo>
                    <a:pt x="2181" y="701"/>
                    <a:pt x="2180" y="702"/>
                    <a:pt x="2180" y="703"/>
                  </a:cubicBezTo>
                  <a:cubicBezTo>
                    <a:pt x="2151" y="988"/>
                    <a:pt x="1919" y="1076"/>
                    <a:pt x="1723" y="1076"/>
                  </a:cubicBezTo>
                  <a:cubicBezTo>
                    <a:pt x="1673" y="1076"/>
                    <a:pt x="1626" y="1070"/>
                    <a:pt x="1584" y="1061"/>
                  </a:cubicBezTo>
                  <a:cubicBezTo>
                    <a:pt x="934" y="883"/>
                    <a:pt x="659" y="1"/>
                    <a:pt x="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82;p58"/>
            <p:cNvSpPr/>
            <p:nvPr/>
          </p:nvSpPr>
          <p:spPr>
            <a:xfrm>
              <a:off x="5265825" y="2610900"/>
              <a:ext cx="264050" cy="388450"/>
            </a:xfrm>
            <a:custGeom>
              <a:avLst/>
              <a:gdLst/>
              <a:ahLst/>
              <a:cxnLst/>
              <a:rect l="l" t="t" r="r" b="b"/>
              <a:pathLst>
                <a:path w="10562" h="15538" extrusionOk="0">
                  <a:moveTo>
                    <a:pt x="4289" y="1"/>
                  </a:moveTo>
                  <a:cubicBezTo>
                    <a:pt x="2888" y="1"/>
                    <a:pt x="1630" y="259"/>
                    <a:pt x="1263" y="1083"/>
                  </a:cubicBezTo>
                  <a:cubicBezTo>
                    <a:pt x="286" y="3262"/>
                    <a:pt x="0" y="7191"/>
                    <a:pt x="620" y="9250"/>
                  </a:cubicBezTo>
                  <a:cubicBezTo>
                    <a:pt x="1286" y="11262"/>
                    <a:pt x="1572" y="13394"/>
                    <a:pt x="1453" y="15501"/>
                  </a:cubicBezTo>
                  <a:cubicBezTo>
                    <a:pt x="2016" y="15526"/>
                    <a:pt x="2967" y="15538"/>
                    <a:pt x="4029" y="15538"/>
                  </a:cubicBezTo>
                  <a:cubicBezTo>
                    <a:pt x="6563" y="15538"/>
                    <a:pt x="9721" y="15469"/>
                    <a:pt x="9704" y="15334"/>
                  </a:cubicBezTo>
                  <a:cubicBezTo>
                    <a:pt x="9502" y="13322"/>
                    <a:pt x="9954" y="10822"/>
                    <a:pt x="10145" y="8953"/>
                  </a:cubicBezTo>
                  <a:cubicBezTo>
                    <a:pt x="10454" y="5833"/>
                    <a:pt x="10561" y="3035"/>
                    <a:pt x="9061" y="714"/>
                  </a:cubicBezTo>
                  <a:cubicBezTo>
                    <a:pt x="9003" y="627"/>
                    <a:pt x="6472" y="1"/>
                    <a:pt x="4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83;p58"/>
            <p:cNvSpPr/>
            <p:nvPr/>
          </p:nvSpPr>
          <p:spPr>
            <a:xfrm>
              <a:off x="5170275" y="2161775"/>
              <a:ext cx="435200" cy="507075"/>
            </a:xfrm>
            <a:custGeom>
              <a:avLst/>
              <a:gdLst/>
              <a:ahLst/>
              <a:cxnLst/>
              <a:rect l="l" t="t" r="r" b="b"/>
              <a:pathLst>
                <a:path w="17408" h="20283" extrusionOk="0">
                  <a:moveTo>
                    <a:pt x="17145" y="1"/>
                  </a:moveTo>
                  <a:cubicBezTo>
                    <a:pt x="16591" y="1"/>
                    <a:pt x="15941" y="98"/>
                    <a:pt x="15395" y="98"/>
                  </a:cubicBezTo>
                  <a:cubicBezTo>
                    <a:pt x="15326" y="98"/>
                    <a:pt x="15258" y="96"/>
                    <a:pt x="15193" y="93"/>
                  </a:cubicBezTo>
                  <a:cubicBezTo>
                    <a:pt x="14538" y="1974"/>
                    <a:pt x="14038" y="3308"/>
                    <a:pt x="13157" y="5117"/>
                  </a:cubicBezTo>
                  <a:cubicBezTo>
                    <a:pt x="12669" y="6129"/>
                    <a:pt x="11978" y="7558"/>
                    <a:pt x="11466" y="8142"/>
                  </a:cubicBezTo>
                  <a:cubicBezTo>
                    <a:pt x="10861" y="8832"/>
                    <a:pt x="9864" y="9199"/>
                    <a:pt x="8886" y="9199"/>
                  </a:cubicBezTo>
                  <a:cubicBezTo>
                    <a:pt x="8093" y="9199"/>
                    <a:pt x="7312" y="8958"/>
                    <a:pt x="6763" y="8451"/>
                  </a:cubicBezTo>
                  <a:cubicBezTo>
                    <a:pt x="5073" y="6903"/>
                    <a:pt x="3358" y="3046"/>
                    <a:pt x="2727" y="462"/>
                  </a:cubicBezTo>
                  <a:cubicBezTo>
                    <a:pt x="1858" y="748"/>
                    <a:pt x="1167" y="938"/>
                    <a:pt x="298" y="1224"/>
                  </a:cubicBezTo>
                  <a:cubicBezTo>
                    <a:pt x="1" y="2474"/>
                    <a:pt x="691" y="4463"/>
                    <a:pt x="977" y="5332"/>
                  </a:cubicBezTo>
                  <a:cubicBezTo>
                    <a:pt x="2239" y="9261"/>
                    <a:pt x="5275" y="11416"/>
                    <a:pt x="5632" y="15523"/>
                  </a:cubicBezTo>
                  <a:cubicBezTo>
                    <a:pt x="5727" y="16714"/>
                    <a:pt x="5537" y="17940"/>
                    <a:pt x="5085" y="19048"/>
                  </a:cubicBezTo>
                  <a:cubicBezTo>
                    <a:pt x="6689" y="19978"/>
                    <a:pt x="8210" y="20283"/>
                    <a:pt x="9493" y="20283"/>
                  </a:cubicBezTo>
                  <a:cubicBezTo>
                    <a:pt x="11723" y="20283"/>
                    <a:pt x="13230" y="19361"/>
                    <a:pt x="13193" y="19202"/>
                  </a:cubicBezTo>
                  <a:cubicBezTo>
                    <a:pt x="12693" y="17345"/>
                    <a:pt x="12824" y="15119"/>
                    <a:pt x="13609" y="13607"/>
                  </a:cubicBezTo>
                  <a:cubicBezTo>
                    <a:pt x="13931" y="12964"/>
                    <a:pt x="13014" y="11821"/>
                    <a:pt x="13407" y="11213"/>
                  </a:cubicBezTo>
                  <a:cubicBezTo>
                    <a:pt x="14193" y="9975"/>
                    <a:pt x="17408" y="5367"/>
                    <a:pt x="17408" y="10"/>
                  </a:cubicBezTo>
                  <a:cubicBezTo>
                    <a:pt x="17323" y="4"/>
                    <a:pt x="17235" y="1"/>
                    <a:pt x="17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84;p58"/>
            <p:cNvSpPr/>
            <p:nvPr/>
          </p:nvSpPr>
          <p:spPr>
            <a:xfrm>
              <a:off x="5148850" y="1922850"/>
              <a:ext cx="127125" cy="304375"/>
            </a:xfrm>
            <a:custGeom>
              <a:avLst/>
              <a:gdLst/>
              <a:ahLst/>
              <a:cxnLst/>
              <a:rect l="l" t="t" r="r" b="b"/>
              <a:pathLst>
                <a:path w="5085" h="12175" extrusionOk="0">
                  <a:moveTo>
                    <a:pt x="4380" y="0"/>
                  </a:moveTo>
                  <a:cubicBezTo>
                    <a:pt x="4184" y="0"/>
                    <a:pt x="3985" y="37"/>
                    <a:pt x="3787" y="65"/>
                  </a:cubicBezTo>
                  <a:cubicBezTo>
                    <a:pt x="3215" y="149"/>
                    <a:pt x="0" y="10019"/>
                    <a:pt x="1596" y="11757"/>
                  </a:cubicBezTo>
                  <a:cubicBezTo>
                    <a:pt x="1816" y="12005"/>
                    <a:pt x="2148" y="12175"/>
                    <a:pt x="2475" y="12175"/>
                  </a:cubicBezTo>
                  <a:cubicBezTo>
                    <a:pt x="2572" y="12175"/>
                    <a:pt x="2669" y="12159"/>
                    <a:pt x="2763" y="12126"/>
                  </a:cubicBezTo>
                  <a:cubicBezTo>
                    <a:pt x="3453" y="11900"/>
                    <a:pt x="3560" y="10983"/>
                    <a:pt x="3525" y="10257"/>
                  </a:cubicBezTo>
                  <a:cubicBezTo>
                    <a:pt x="3429" y="8221"/>
                    <a:pt x="3382" y="6816"/>
                    <a:pt x="3679" y="4804"/>
                  </a:cubicBezTo>
                  <a:cubicBezTo>
                    <a:pt x="4072" y="2185"/>
                    <a:pt x="5084" y="185"/>
                    <a:pt x="4775" y="65"/>
                  </a:cubicBezTo>
                  <a:cubicBezTo>
                    <a:pt x="4645" y="17"/>
                    <a:pt x="4513" y="0"/>
                    <a:pt x="438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85;p58"/>
            <p:cNvSpPr/>
            <p:nvPr/>
          </p:nvSpPr>
          <p:spPr>
            <a:xfrm>
              <a:off x="5514150" y="1925725"/>
              <a:ext cx="91325" cy="296850"/>
            </a:xfrm>
            <a:custGeom>
              <a:avLst/>
              <a:gdLst/>
              <a:ahLst/>
              <a:cxnLst/>
              <a:rect l="l" t="t" r="r" b="b"/>
              <a:pathLst>
                <a:path w="3653" h="11874" extrusionOk="0">
                  <a:moveTo>
                    <a:pt x="295" y="1"/>
                  </a:moveTo>
                  <a:cubicBezTo>
                    <a:pt x="58" y="1"/>
                    <a:pt x="1" y="43"/>
                    <a:pt x="224" y="117"/>
                  </a:cubicBezTo>
                  <a:cubicBezTo>
                    <a:pt x="1093" y="2486"/>
                    <a:pt x="1450" y="7594"/>
                    <a:pt x="1343" y="9821"/>
                  </a:cubicBezTo>
                  <a:cubicBezTo>
                    <a:pt x="1269" y="11198"/>
                    <a:pt x="1789" y="11874"/>
                    <a:pt x="2354" y="11874"/>
                  </a:cubicBezTo>
                  <a:cubicBezTo>
                    <a:pt x="2976" y="11874"/>
                    <a:pt x="3653" y="11055"/>
                    <a:pt x="3653" y="9452"/>
                  </a:cubicBezTo>
                  <a:cubicBezTo>
                    <a:pt x="3653" y="8678"/>
                    <a:pt x="2676" y="2439"/>
                    <a:pt x="1343" y="117"/>
                  </a:cubicBezTo>
                  <a:cubicBezTo>
                    <a:pt x="890" y="37"/>
                    <a:pt x="515" y="1"/>
                    <a:pt x="29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86;p58"/>
            <p:cNvSpPr/>
            <p:nvPr/>
          </p:nvSpPr>
          <p:spPr>
            <a:xfrm>
              <a:off x="5364950" y="2337950"/>
              <a:ext cx="68175" cy="82775"/>
            </a:xfrm>
            <a:custGeom>
              <a:avLst/>
              <a:gdLst/>
              <a:ahLst/>
              <a:cxnLst/>
              <a:rect l="l" t="t" r="r" b="b"/>
              <a:pathLst>
                <a:path w="2727" h="3311" extrusionOk="0">
                  <a:moveTo>
                    <a:pt x="1082" y="1"/>
                  </a:moveTo>
                  <a:cubicBezTo>
                    <a:pt x="604" y="1"/>
                    <a:pt x="144" y="179"/>
                    <a:pt x="84" y="523"/>
                  </a:cubicBezTo>
                  <a:cubicBezTo>
                    <a:pt x="36" y="785"/>
                    <a:pt x="131" y="1035"/>
                    <a:pt x="143" y="1285"/>
                  </a:cubicBezTo>
                  <a:cubicBezTo>
                    <a:pt x="179" y="1654"/>
                    <a:pt x="72" y="1880"/>
                    <a:pt x="36" y="2238"/>
                  </a:cubicBezTo>
                  <a:cubicBezTo>
                    <a:pt x="0" y="2464"/>
                    <a:pt x="143" y="2678"/>
                    <a:pt x="298" y="2821"/>
                  </a:cubicBezTo>
                  <a:cubicBezTo>
                    <a:pt x="615" y="3145"/>
                    <a:pt x="1032" y="3311"/>
                    <a:pt x="1450" y="3311"/>
                  </a:cubicBezTo>
                  <a:cubicBezTo>
                    <a:pt x="1739" y="3311"/>
                    <a:pt x="2028" y="3232"/>
                    <a:pt x="2286" y="3071"/>
                  </a:cubicBezTo>
                  <a:cubicBezTo>
                    <a:pt x="2512" y="2928"/>
                    <a:pt x="2727" y="2678"/>
                    <a:pt x="2703" y="2369"/>
                  </a:cubicBezTo>
                  <a:cubicBezTo>
                    <a:pt x="2679" y="2023"/>
                    <a:pt x="2346" y="1809"/>
                    <a:pt x="2274" y="1464"/>
                  </a:cubicBezTo>
                  <a:cubicBezTo>
                    <a:pt x="2227" y="1237"/>
                    <a:pt x="2215" y="999"/>
                    <a:pt x="2227" y="773"/>
                  </a:cubicBezTo>
                  <a:cubicBezTo>
                    <a:pt x="2240" y="251"/>
                    <a:pt x="1648" y="1"/>
                    <a:pt x="1082"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87;p58"/>
            <p:cNvSpPr/>
            <p:nvPr/>
          </p:nvSpPr>
          <p:spPr>
            <a:xfrm>
              <a:off x="5325650" y="2211625"/>
              <a:ext cx="132175" cy="169125"/>
            </a:xfrm>
            <a:custGeom>
              <a:avLst/>
              <a:gdLst/>
              <a:ahLst/>
              <a:cxnLst/>
              <a:rect l="l" t="t" r="r" b="b"/>
              <a:pathLst>
                <a:path w="5287" h="6765" extrusionOk="0">
                  <a:moveTo>
                    <a:pt x="3150" y="0"/>
                  </a:moveTo>
                  <a:cubicBezTo>
                    <a:pt x="2406" y="0"/>
                    <a:pt x="626" y="1654"/>
                    <a:pt x="525" y="1992"/>
                  </a:cubicBezTo>
                  <a:cubicBezTo>
                    <a:pt x="179" y="3135"/>
                    <a:pt x="1" y="4159"/>
                    <a:pt x="548" y="5219"/>
                  </a:cubicBezTo>
                  <a:cubicBezTo>
                    <a:pt x="1026" y="6162"/>
                    <a:pt x="2031" y="6764"/>
                    <a:pt x="3043" y="6764"/>
                  </a:cubicBezTo>
                  <a:cubicBezTo>
                    <a:pt x="3116" y="6764"/>
                    <a:pt x="3190" y="6761"/>
                    <a:pt x="3263" y="6755"/>
                  </a:cubicBezTo>
                  <a:cubicBezTo>
                    <a:pt x="4025" y="6695"/>
                    <a:pt x="5287" y="5552"/>
                    <a:pt x="5251" y="4231"/>
                  </a:cubicBezTo>
                  <a:cubicBezTo>
                    <a:pt x="5156" y="1064"/>
                    <a:pt x="3930" y="218"/>
                    <a:pt x="3263" y="16"/>
                  </a:cubicBezTo>
                  <a:cubicBezTo>
                    <a:pt x="3229" y="5"/>
                    <a:pt x="3191" y="0"/>
                    <a:pt x="315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88;p58"/>
            <p:cNvSpPr/>
            <p:nvPr/>
          </p:nvSpPr>
          <p:spPr>
            <a:xfrm>
              <a:off x="5297050" y="2192250"/>
              <a:ext cx="190550" cy="103000"/>
            </a:xfrm>
            <a:custGeom>
              <a:avLst/>
              <a:gdLst/>
              <a:ahLst/>
              <a:cxnLst/>
              <a:rect l="l" t="t" r="r" b="b"/>
              <a:pathLst>
                <a:path w="7622" h="4120" extrusionOk="0">
                  <a:moveTo>
                    <a:pt x="4025" y="1"/>
                  </a:moveTo>
                  <a:cubicBezTo>
                    <a:pt x="3974" y="1"/>
                    <a:pt x="3923" y="2"/>
                    <a:pt x="3871" y="5"/>
                  </a:cubicBezTo>
                  <a:cubicBezTo>
                    <a:pt x="2097" y="100"/>
                    <a:pt x="204" y="1255"/>
                    <a:pt x="14" y="3875"/>
                  </a:cubicBezTo>
                  <a:cubicBezTo>
                    <a:pt x="1" y="4045"/>
                    <a:pt x="149" y="4119"/>
                    <a:pt x="405" y="4119"/>
                  </a:cubicBezTo>
                  <a:cubicBezTo>
                    <a:pt x="1350" y="4119"/>
                    <a:pt x="3768" y="3100"/>
                    <a:pt x="5014" y="2089"/>
                  </a:cubicBezTo>
                  <a:cubicBezTo>
                    <a:pt x="5124" y="1998"/>
                    <a:pt x="5237" y="1958"/>
                    <a:pt x="5353" y="1958"/>
                  </a:cubicBezTo>
                  <a:cubicBezTo>
                    <a:pt x="6041" y="1958"/>
                    <a:pt x="6827" y="3348"/>
                    <a:pt x="7622" y="3613"/>
                  </a:cubicBezTo>
                  <a:cubicBezTo>
                    <a:pt x="7125" y="1532"/>
                    <a:pt x="5729" y="1"/>
                    <a:pt x="4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89;p58"/>
            <p:cNvSpPr/>
            <p:nvPr/>
          </p:nvSpPr>
          <p:spPr>
            <a:xfrm>
              <a:off x="4909875" y="3359725"/>
              <a:ext cx="674650" cy="1877275"/>
            </a:xfrm>
            <a:custGeom>
              <a:avLst/>
              <a:gdLst/>
              <a:ahLst/>
              <a:cxnLst/>
              <a:rect l="l" t="t" r="r" b="b"/>
              <a:pathLst>
                <a:path w="26986" h="75091" extrusionOk="0">
                  <a:moveTo>
                    <a:pt x="13536" y="11897"/>
                  </a:moveTo>
                  <a:cubicBezTo>
                    <a:pt x="14108" y="14635"/>
                    <a:pt x="14679" y="17385"/>
                    <a:pt x="15251" y="20124"/>
                  </a:cubicBezTo>
                  <a:cubicBezTo>
                    <a:pt x="12083" y="20540"/>
                    <a:pt x="8904" y="20814"/>
                    <a:pt x="5726" y="21052"/>
                  </a:cubicBezTo>
                  <a:cubicBezTo>
                    <a:pt x="5190" y="18255"/>
                    <a:pt x="4654" y="15468"/>
                    <a:pt x="4106" y="12682"/>
                  </a:cubicBezTo>
                  <a:cubicBezTo>
                    <a:pt x="7250" y="12456"/>
                    <a:pt x="10405" y="12242"/>
                    <a:pt x="13536" y="11897"/>
                  </a:cubicBezTo>
                  <a:close/>
                  <a:moveTo>
                    <a:pt x="15596" y="21862"/>
                  </a:moveTo>
                  <a:cubicBezTo>
                    <a:pt x="16143" y="24493"/>
                    <a:pt x="16679" y="27137"/>
                    <a:pt x="17203" y="29780"/>
                  </a:cubicBezTo>
                  <a:lnTo>
                    <a:pt x="7654" y="31328"/>
                  </a:lnTo>
                  <a:cubicBezTo>
                    <a:pt x="7119" y="28482"/>
                    <a:pt x="6595" y="25636"/>
                    <a:pt x="6047" y="22803"/>
                  </a:cubicBezTo>
                  <a:cubicBezTo>
                    <a:pt x="9238" y="22553"/>
                    <a:pt x="12429" y="22267"/>
                    <a:pt x="15596" y="21862"/>
                  </a:cubicBezTo>
                  <a:close/>
                  <a:moveTo>
                    <a:pt x="17548" y="31518"/>
                  </a:moveTo>
                  <a:cubicBezTo>
                    <a:pt x="18108" y="34340"/>
                    <a:pt x="18668" y="37162"/>
                    <a:pt x="19215" y="39995"/>
                  </a:cubicBezTo>
                  <a:cubicBezTo>
                    <a:pt x="19159" y="39981"/>
                    <a:pt x="19100" y="39976"/>
                    <a:pt x="19038" y="39976"/>
                  </a:cubicBezTo>
                  <a:cubicBezTo>
                    <a:pt x="18994" y="39976"/>
                    <a:pt x="18950" y="39978"/>
                    <a:pt x="18906" y="39983"/>
                  </a:cubicBezTo>
                  <a:cubicBezTo>
                    <a:pt x="15762" y="40436"/>
                    <a:pt x="12631" y="40900"/>
                    <a:pt x="9488" y="41353"/>
                  </a:cubicBezTo>
                  <a:cubicBezTo>
                    <a:pt x="8988" y="38590"/>
                    <a:pt x="8476" y="35828"/>
                    <a:pt x="7976" y="33066"/>
                  </a:cubicBezTo>
                  <a:cubicBezTo>
                    <a:pt x="11167" y="32554"/>
                    <a:pt x="14358" y="32030"/>
                    <a:pt x="17548" y="31518"/>
                  </a:cubicBezTo>
                  <a:close/>
                  <a:moveTo>
                    <a:pt x="19537" y="41662"/>
                  </a:moveTo>
                  <a:cubicBezTo>
                    <a:pt x="20084" y="44520"/>
                    <a:pt x="20632" y="47389"/>
                    <a:pt x="21168" y="50247"/>
                  </a:cubicBezTo>
                  <a:cubicBezTo>
                    <a:pt x="17882" y="50711"/>
                    <a:pt x="14619" y="51282"/>
                    <a:pt x="11381" y="51985"/>
                  </a:cubicBezTo>
                  <a:cubicBezTo>
                    <a:pt x="10857" y="49008"/>
                    <a:pt x="10333" y="46044"/>
                    <a:pt x="9797" y="43079"/>
                  </a:cubicBezTo>
                  <a:cubicBezTo>
                    <a:pt x="9821" y="43079"/>
                    <a:pt x="9857" y="43079"/>
                    <a:pt x="9893" y="43067"/>
                  </a:cubicBezTo>
                  <a:cubicBezTo>
                    <a:pt x="13048" y="42615"/>
                    <a:pt x="16215" y="42150"/>
                    <a:pt x="19382" y="41698"/>
                  </a:cubicBezTo>
                  <a:cubicBezTo>
                    <a:pt x="19442" y="41686"/>
                    <a:pt x="19489" y="41674"/>
                    <a:pt x="19537" y="41662"/>
                  </a:cubicBezTo>
                  <a:close/>
                  <a:moveTo>
                    <a:pt x="21489" y="51985"/>
                  </a:moveTo>
                  <a:cubicBezTo>
                    <a:pt x="22001" y="54783"/>
                    <a:pt x="22513" y="57569"/>
                    <a:pt x="23013" y="60379"/>
                  </a:cubicBezTo>
                  <a:cubicBezTo>
                    <a:pt x="19739" y="61010"/>
                    <a:pt x="16417" y="61510"/>
                    <a:pt x="13095" y="61879"/>
                  </a:cubicBezTo>
                  <a:cubicBezTo>
                    <a:pt x="12631" y="59164"/>
                    <a:pt x="12167" y="56438"/>
                    <a:pt x="11691" y="53723"/>
                  </a:cubicBezTo>
                  <a:cubicBezTo>
                    <a:pt x="14929" y="53033"/>
                    <a:pt x="18203" y="52449"/>
                    <a:pt x="21489" y="51985"/>
                  </a:cubicBezTo>
                  <a:close/>
                  <a:moveTo>
                    <a:pt x="12181" y="0"/>
                  </a:moveTo>
                  <a:cubicBezTo>
                    <a:pt x="11658" y="0"/>
                    <a:pt x="11095" y="436"/>
                    <a:pt x="11238" y="1110"/>
                  </a:cubicBezTo>
                  <a:cubicBezTo>
                    <a:pt x="11893" y="4122"/>
                    <a:pt x="12536" y="7134"/>
                    <a:pt x="13167" y="10158"/>
                  </a:cubicBezTo>
                  <a:cubicBezTo>
                    <a:pt x="10047" y="10492"/>
                    <a:pt x="6904" y="10706"/>
                    <a:pt x="3773" y="10932"/>
                  </a:cubicBezTo>
                  <a:cubicBezTo>
                    <a:pt x="3142" y="7682"/>
                    <a:pt x="2499" y="4431"/>
                    <a:pt x="1844" y="1181"/>
                  </a:cubicBezTo>
                  <a:cubicBezTo>
                    <a:pt x="1754" y="735"/>
                    <a:pt x="1430" y="543"/>
                    <a:pt x="1086" y="543"/>
                  </a:cubicBezTo>
                  <a:cubicBezTo>
                    <a:pt x="566" y="543"/>
                    <a:pt x="1" y="984"/>
                    <a:pt x="130" y="1657"/>
                  </a:cubicBezTo>
                  <a:cubicBezTo>
                    <a:pt x="1487" y="8408"/>
                    <a:pt x="2797" y="15171"/>
                    <a:pt x="4082" y="21934"/>
                  </a:cubicBezTo>
                  <a:cubicBezTo>
                    <a:pt x="4059" y="22148"/>
                    <a:pt x="4094" y="22362"/>
                    <a:pt x="4202" y="22541"/>
                  </a:cubicBezTo>
                  <a:cubicBezTo>
                    <a:pt x="7476" y="39805"/>
                    <a:pt x="10548" y="57116"/>
                    <a:pt x="13441" y="74452"/>
                  </a:cubicBezTo>
                  <a:cubicBezTo>
                    <a:pt x="13517" y="74897"/>
                    <a:pt x="13832" y="75090"/>
                    <a:pt x="14173" y="75090"/>
                  </a:cubicBezTo>
                  <a:cubicBezTo>
                    <a:pt x="14689" y="75090"/>
                    <a:pt x="15263" y="74649"/>
                    <a:pt x="15155" y="73976"/>
                  </a:cubicBezTo>
                  <a:cubicBezTo>
                    <a:pt x="14572" y="70523"/>
                    <a:pt x="13988" y="67070"/>
                    <a:pt x="13393" y="63617"/>
                  </a:cubicBezTo>
                  <a:cubicBezTo>
                    <a:pt x="16727" y="63248"/>
                    <a:pt x="20037" y="62748"/>
                    <a:pt x="23323" y="62117"/>
                  </a:cubicBezTo>
                  <a:cubicBezTo>
                    <a:pt x="23954" y="65629"/>
                    <a:pt x="24561" y="69154"/>
                    <a:pt x="25157" y="72678"/>
                  </a:cubicBezTo>
                  <a:cubicBezTo>
                    <a:pt x="25232" y="73123"/>
                    <a:pt x="25550" y="73316"/>
                    <a:pt x="25892" y="73316"/>
                  </a:cubicBezTo>
                  <a:cubicBezTo>
                    <a:pt x="26410" y="73316"/>
                    <a:pt x="26986" y="72875"/>
                    <a:pt x="26871" y="72202"/>
                  </a:cubicBezTo>
                  <a:cubicBezTo>
                    <a:pt x="22835" y="48246"/>
                    <a:pt x="18060" y="24398"/>
                    <a:pt x="12953" y="633"/>
                  </a:cubicBezTo>
                  <a:cubicBezTo>
                    <a:pt x="12858" y="192"/>
                    <a:pt x="12528" y="0"/>
                    <a:pt x="1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90;p58"/>
            <p:cNvSpPr/>
            <p:nvPr/>
          </p:nvSpPr>
          <p:spPr>
            <a:xfrm>
              <a:off x="2203875" y="1554725"/>
              <a:ext cx="1213000" cy="3796275"/>
            </a:xfrm>
            <a:custGeom>
              <a:avLst/>
              <a:gdLst/>
              <a:ahLst/>
              <a:cxnLst/>
              <a:rect l="l" t="t" r="r" b="b"/>
              <a:pathLst>
                <a:path w="48520" h="151851" extrusionOk="0">
                  <a:moveTo>
                    <a:pt x="32682" y="12564"/>
                  </a:moveTo>
                  <a:cubicBezTo>
                    <a:pt x="36325" y="13016"/>
                    <a:pt x="39956" y="13362"/>
                    <a:pt x="43623" y="13362"/>
                  </a:cubicBezTo>
                  <a:cubicBezTo>
                    <a:pt x="42957" y="16136"/>
                    <a:pt x="42302" y="18922"/>
                    <a:pt x="41635" y="21696"/>
                  </a:cubicBezTo>
                  <a:cubicBezTo>
                    <a:pt x="37944" y="21410"/>
                    <a:pt x="34253" y="21256"/>
                    <a:pt x="30550" y="21053"/>
                  </a:cubicBezTo>
                  <a:cubicBezTo>
                    <a:pt x="31265" y="18219"/>
                    <a:pt x="31967" y="15398"/>
                    <a:pt x="32682" y="12564"/>
                  </a:cubicBezTo>
                  <a:close/>
                  <a:moveTo>
                    <a:pt x="30122" y="22803"/>
                  </a:moveTo>
                  <a:cubicBezTo>
                    <a:pt x="33825" y="23006"/>
                    <a:pt x="37527" y="23161"/>
                    <a:pt x="41218" y="23446"/>
                  </a:cubicBezTo>
                  <a:cubicBezTo>
                    <a:pt x="40552" y="26256"/>
                    <a:pt x="39885" y="29054"/>
                    <a:pt x="39218" y="31864"/>
                  </a:cubicBezTo>
                  <a:cubicBezTo>
                    <a:pt x="38677" y="31974"/>
                    <a:pt x="38098" y="32014"/>
                    <a:pt x="37507" y="32014"/>
                  </a:cubicBezTo>
                  <a:cubicBezTo>
                    <a:pt x="36240" y="32014"/>
                    <a:pt x="34918" y="31830"/>
                    <a:pt x="33789" y="31757"/>
                  </a:cubicBezTo>
                  <a:cubicBezTo>
                    <a:pt x="31872" y="31626"/>
                    <a:pt x="29955" y="31447"/>
                    <a:pt x="28038" y="31269"/>
                  </a:cubicBezTo>
                  <a:cubicBezTo>
                    <a:pt x="28729" y="28447"/>
                    <a:pt x="29419" y="25625"/>
                    <a:pt x="30122" y="22803"/>
                  </a:cubicBezTo>
                  <a:close/>
                  <a:moveTo>
                    <a:pt x="27609" y="32995"/>
                  </a:moveTo>
                  <a:cubicBezTo>
                    <a:pt x="29860" y="33221"/>
                    <a:pt x="32122" y="33436"/>
                    <a:pt x="34396" y="33567"/>
                  </a:cubicBezTo>
                  <a:cubicBezTo>
                    <a:pt x="35435" y="33639"/>
                    <a:pt x="36583" y="33766"/>
                    <a:pt x="37711" y="33766"/>
                  </a:cubicBezTo>
                  <a:cubicBezTo>
                    <a:pt x="38070" y="33766"/>
                    <a:pt x="38427" y="33753"/>
                    <a:pt x="38778" y="33721"/>
                  </a:cubicBezTo>
                  <a:lnTo>
                    <a:pt x="38778" y="33721"/>
                  </a:lnTo>
                  <a:cubicBezTo>
                    <a:pt x="38063" y="36686"/>
                    <a:pt x="37361" y="39651"/>
                    <a:pt x="36658" y="42615"/>
                  </a:cubicBezTo>
                  <a:cubicBezTo>
                    <a:pt x="32896" y="42520"/>
                    <a:pt x="29122" y="42591"/>
                    <a:pt x="25371" y="42246"/>
                  </a:cubicBezTo>
                  <a:cubicBezTo>
                    <a:pt x="25943" y="39865"/>
                    <a:pt x="26502" y="37484"/>
                    <a:pt x="27086" y="35102"/>
                  </a:cubicBezTo>
                  <a:cubicBezTo>
                    <a:pt x="27252" y="34400"/>
                    <a:pt x="27431" y="33698"/>
                    <a:pt x="27609" y="32995"/>
                  </a:cubicBezTo>
                  <a:close/>
                  <a:moveTo>
                    <a:pt x="24954" y="43985"/>
                  </a:moveTo>
                  <a:cubicBezTo>
                    <a:pt x="28705" y="44354"/>
                    <a:pt x="32479" y="44306"/>
                    <a:pt x="36242" y="44377"/>
                  </a:cubicBezTo>
                  <a:cubicBezTo>
                    <a:pt x="35575" y="47175"/>
                    <a:pt x="34920" y="49961"/>
                    <a:pt x="34253" y="52759"/>
                  </a:cubicBezTo>
                  <a:cubicBezTo>
                    <a:pt x="31297" y="52554"/>
                    <a:pt x="28334" y="52451"/>
                    <a:pt x="25363" y="52451"/>
                  </a:cubicBezTo>
                  <a:cubicBezTo>
                    <a:pt x="24552" y="52451"/>
                    <a:pt x="23742" y="52458"/>
                    <a:pt x="22930" y="52474"/>
                  </a:cubicBezTo>
                  <a:cubicBezTo>
                    <a:pt x="23597" y="49640"/>
                    <a:pt x="24276" y="46806"/>
                    <a:pt x="24954" y="43985"/>
                  </a:cubicBezTo>
                  <a:close/>
                  <a:moveTo>
                    <a:pt x="25110" y="54223"/>
                  </a:moveTo>
                  <a:cubicBezTo>
                    <a:pt x="28027" y="54223"/>
                    <a:pt x="30937" y="54317"/>
                    <a:pt x="33848" y="54510"/>
                  </a:cubicBezTo>
                  <a:cubicBezTo>
                    <a:pt x="33182" y="57319"/>
                    <a:pt x="32515" y="60141"/>
                    <a:pt x="31860" y="62951"/>
                  </a:cubicBezTo>
                  <a:cubicBezTo>
                    <a:pt x="28074" y="62892"/>
                    <a:pt x="24300" y="62832"/>
                    <a:pt x="20513" y="62773"/>
                  </a:cubicBezTo>
                  <a:cubicBezTo>
                    <a:pt x="21180" y="59927"/>
                    <a:pt x="21847" y="57093"/>
                    <a:pt x="22514" y="54248"/>
                  </a:cubicBezTo>
                  <a:cubicBezTo>
                    <a:pt x="23380" y="54231"/>
                    <a:pt x="24245" y="54223"/>
                    <a:pt x="25110" y="54223"/>
                  </a:cubicBezTo>
                  <a:close/>
                  <a:moveTo>
                    <a:pt x="20109" y="64547"/>
                  </a:moveTo>
                  <a:cubicBezTo>
                    <a:pt x="23883" y="64606"/>
                    <a:pt x="27669" y="64666"/>
                    <a:pt x="31443" y="64725"/>
                  </a:cubicBezTo>
                  <a:cubicBezTo>
                    <a:pt x="30693" y="67928"/>
                    <a:pt x="29943" y="71131"/>
                    <a:pt x="29193" y="74333"/>
                  </a:cubicBezTo>
                  <a:cubicBezTo>
                    <a:pt x="25982" y="73922"/>
                    <a:pt x="22770" y="73724"/>
                    <a:pt x="19536" y="73724"/>
                  </a:cubicBezTo>
                  <a:cubicBezTo>
                    <a:pt x="19029" y="73724"/>
                    <a:pt x="18521" y="73728"/>
                    <a:pt x="18013" y="73738"/>
                  </a:cubicBezTo>
                  <a:cubicBezTo>
                    <a:pt x="18704" y="70678"/>
                    <a:pt x="19406" y="67606"/>
                    <a:pt x="20109" y="64547"/>
                  </a:cubicBezTo>
                  <a:close/>
                  <a:moveTo>
                    <a:pt x="19379" y="75493"/>
                  </a:moveTo>
                  <a:cubicBezTo>
                    <a:pt x="22529" y="75493"/>
                    <a:pt x="25665" y="75687"/>
                    <a:pt x="28800" y="76060"/>
                  </a:cubicBezTo>
                  <a:cubicBezTo>
                    <a:pt x="28062" y="79239"/>
                    <a:pt x="27336" y="82418"/>
                    <a:pt x="26609" y="85597"/>
                  </a:cubicBezTo>
                  <a:cubicBezTo>
                    <a:pt x="24216" y="85144"/>
                    <a:pt x="21752" y="85013"/>
                    <a:pt x="19323" y="84942"/>
                  </a:cubicBezTo>
                  <a:cubicBezTo>
                    <a:pt x="18371" y="84914"/>
                    <a:pt x="17329" y="84826"/>
                    <a:pt x="16311" y="84826"/>
                  </a:cubicBezTo>
                  <a:cubicBezTo>
                    <a:pt x="16042" y="84826"/>
                    <a:pt x="15776" y="84832"/>
                    <a:pt x="15513" y="84847"/>
                  </a:cubicBezTo>
                  <a:cubicBezTo>
                    <a:pt x="16203" y="81739"/>
                    <a:pt x="16906" y="78620"/>
                    <a:pt x="17608" y="75512"/>
                  </a:cubicBezTo>
                  <a:cubicBezTo>
                    <a:pt x="17624" y="75512"/>
                    <a:pt x="17635" y="75517"/>
                    <a:pt x="17647" y="75517"/>
                  </a:cubicBezTo>
                  <a:cubicBezTo>
                    <a:pt x="17653" y="75517"/>
                    <a:pt x="17660" y="75516"/>
                    <a:pt x="17668" y="75512"/>
                  </a:cubicBezTo>
                  <a:cubicBezTo>
                    <a:pt x="18239" y="75499"/>
                    <a:pt x="18809" y="75493"/>
                    <a:pt x="19379" y="75493"/>
                  </a:cubicBezTo>
                  <a:close/>
                  <a:moveTo>
                    <a:pt x="16338" y="86599"/>
                  </a:moveTo>
                  <a:cubicBezTo>
                    <a:pt x="17341" y="86599"/>
                    <a:pt x="18455" y="86695"/>
                    <a:pt x="19323" y="86728"/>
                  </a:cubicBezTo>
                  <a:cubicBezTo>
                    <a:pt x="21621" y="86787"/>
                    <a:pt x="23942" y="86895"/>
                    <a:pt x="26205" y="87323"/>
                  </a:cubicBezTo>
                  <a:cubicBezTo>
                    <a:pt x="25478" y="90490"/>
                    <a:pt x="24776" y="93657"/>
                    <a:pt x="24061" y="96824"/>
                  </a:cubicBezTo>
                  <a:cubicBezTo>
                    <a:pt x="21071" y="96453"/>
                    <a:pt x="17860" y="95811"/>
                    <a:pt x="14786" y="95811"/>
                  </a:cubicBezTo>
                  <a:cubicBezTo>
                    <a:pt x="14213" y="95811"/>
                    <a:pt x="13645" y="95833"/>
                    <a:pt x="13084" y="95884"/>
                  </a:cubicBezTo>
                  <a:cubicBezTo>
                    <a:pt x="13751" y="92812"/>
                    <a:pt x="14429" y="89740"/>
                    <a:pt x="15108" y="86668"/>
                  </a:cubicBezTo>
                  <a:cubicBezTo>
                    <a:pt x="15476" y="86617"/>
                    <a:pt x="15896" y="86599"/>
                    <a:pt x="16338" y="86599"/>
                  </a:cubicBezTo>
                  <a:close/>
                  <a:moveTo>
                    <a:pt x="14947" y="97543"/>
                  </a:moveTo>
                  <a:cubicBezTo>
                    <a:pt x="17814" y="97543"/>
                    <a:pt x="20860" y="98166"/>
                    <a:pt x="23669" y="98551"/>
                  </a:cubicBezTo>
                  <a:cubicBezTo>
                    <a:pt x="22942" y="101765"/>
                    <a:pt x="22228" y="104992"/>
                    <a:pt x="21513" y="108207"/>
                  </a:cubicBezTo>
                  <a:cubicBezTo>
                    <a:pt x="21063" y="108223"/>
                    <a:pt x="20614" y="108231"/>
                    <a:pt x="20166" y="108231"/>
                  </a:cubicBezTo>
                  <a:cubicBezTo>
                    <a:pt x="16952" y="108231"/>
                    <a:pt x="13791" y="107819"/>
                    <a:pt x="10667" y="107004"/>
                  </a:cubicBezTo>
                  <a:cubicBezTo>
                    <a:pt x="11334" y="103897"/>
                    <a:pt x="12012" y="100789"/>
                    <a:pt x="12691" y="97693"/>
                  </a:cubicBezTo>
                  <a:cubicBezTo>
                    <a:pt x="13425" y="97588"/>
                    <a:pt x="14179" y="97543"/>
                    <a:pt x="14947" y="97543"/>
                  </a:cubicBezTo>
                  <a:close/>
                  <a:moveTo>
                    <a:pt x="10298" y="108742"/>
                  </a:moveTo>
                  <a:cubicBezTo>
                    <a:pt x="13561" y="109583"/>
                    <a:pt x="16854" y="110003"/>
                    <a:pt x="20205" y="110003"/>
                  </a:cubicBezTo>
                  <a:cubicBezTo>
                    <a:pt x="20510" y="110003"/>
                    <a:pt x="20815" y="110000"/>
                    <a:pt x="21121" y="109993"/>
                  </a:cubicBezTo>
                  <a:lnTo>
                    <a:pt x="21121" y="109993"/>
                  </a:lnTo>
                  <a:cubicBezTo>
                    <a:pt x="20525" y="112695"/>
                    <a:pt x="19930" y="115398"/>
                    <a:pt x="19335" y="118101"/>
                  </a:cubicBezTo>
                  <a:cubicBezTo>
                    <a:pt x="19251" y="118506"/>
                    <a:pt x="19168" y="118898"/>
                    <a:pt x="19085" y="119303"/>
                  </a:cubicBezTo>
                  <a:cubicBezTo>
                    <a:pt x="15632" y="118434"/>
                    <a:pt x="11846" y="118387"/>
                    <a:pt x="8309" y="118101"/>
                  </a:cubicBezTo>
                  <a:cubicBezTo>
                    <a:pt x="8964" y="114981"/>
                    <a:pt x="9631" y="111862"/>
                    <a:pt x="10298" y="108742"/>
                  </a:cubicBezTo>
                  <a:close/>
                  <a:moveTo>
                    <a:pt x="7940" y="119839"/>
                  </a:moveTo>
                  <a:cubicBezTo>
                    <a:pt x="11465" y="120161"/>
                    <a:pt x="15263" y="120161"/>
                    <a:pt x="18704" y="121042"/>
                  </a:cubicBezTo>
                  <a:cubicBezTo>
                    <a:pt x="18037" y="124161"/>
                    <a:pt x="17370" y="127269"/>
                    <a:pt x="16715" y="130388"/>
                  </a:cubicBezTo>
                  <a:cubicBezTo>
                    <a:pt x="13274" y="129400"/>
                    <a:pt x="9607" y="129340"/>
                    <a:pt x="6083" y="128769"/>
                  </a:cubicBezTo>
                  <a:cubicBezTo>
                    <a:pt x="6702" y="125792"/>
                    <a:pt x="7321" y="122816"/>
                    <a:pt x="7940" y="119839"/>
                  </a:cubicBezTo>
                  <a:close/>
                  <a:moveTo>
                    <a:pt x="5726" y="130495"/>
                  </a:moveTo>
                  <a:cubicBezTo>
                    <a:pt x="9250" y="131055"/>
                    <a:pt x="12929" y="131126"/>
                    <a:pt x="16346" y="132126"/>
                  </a:cubicBezTo>
                  <a:cubicBezTo>
                    <a:pt x="15822" y="134662"/>
                    <a:pt x="15287" y="137198"/>
                    <a:pt x="14775" y="139722"/>
                  </a:cubicBezTo>
                  <a:cubicBezTo>
                    <a:pt x="11226" y="139199"/>
                    <a:pt x="7678" y="138734"/>
                    <a:pt x="4118" y="138341"/>
                  </a:cubicBezTo>
                  <a:cubicBezTo>
                    <a:pt x="4654" y="135722"/>
                    <a:pt x="5190" y="133115"/>
                    <a:pt x="5726" y="130495"/>
                  </a:cubicBezTo>
                  <a:close/>
                  <a:moveTo>
                    <a:pt x="47436" y="1"/>
                  </a:moveTo>
                  <a:cubicBezTo>
                    <a:pt x="47087" y="1"/>
                    <a:pt x="46752" y="193"/>
                    <a:pt x="46648" y="634"/>
                  </a:cubicBezTo>
                  <a:cubicBezTo>
                    <a:pt x="45778" y="4289"/>
                    <a:pt x="44909" y="7932"/>
                    <a:pt x="44040" y="11576"/>
                  </a:cubicBezTo>
                  <a:cubicBezTo>
                    <a:pt x="43854" y="11578"/>
                    <a:pt x="43668" y="11578"/>
                    <a:pt x="43483" y="11578"/>
                  </a:cubicBezTo>
                  <a:cubicBezTo>
                    <a:pt x="40015" y="11578"/>
                    <a:pt x="36569" y="11268"/>
                    <a:pt x="33122" y="10849"/>
                  </a:cubicBezTo>
                  <a:cubicBezTo>
                    <a:pt x="33944" y="7599"/>
                    <a:pt x="34753" y="4349"/>
                    <a:pt x="35587" y="1110"/>
                  </a:cubicBezTo>
                  <a:cubicBezTo>
                    <a:pt x="35759" y="443"/>
                    <a:pt x="35204" y="4"/>
                    <a:pt x="34674" y="4"/>
                  </a:cubicBezTo>
                  <a:cubicBezTo>
                    <a:pt x="34324" y="4"/>
                    <a:pt x="33986" y="194"/>
                    <a:pt x="33872" y="634"/>
                  </a:cubicBezTo>
                  <a:cubicBezTo>
                    <a:pt x="24050" y="38984"/>
                    <a:pt x="15025" y="77536"/>
                    <a:pt x="6869" y="116279"/>
                  </a:cubicBezTo>
                  <a:cubicBezTo>
                    <a:pt x="4559" y="127197"/>
                    <a:pt x="2333" y="138127"/>
                    <a:pt x="130" y="149069"/>
                  </a:cubicBezTo>
                  <a:cubicBezTo>
                    <a:pt x="1" y="149735"/>
                    <a:pt x="566" y="150177"/>
                    <a:pt x="1086" y="150177"/>
                  </a:cubicBezTo>
                  <a:cubicBezTo>
                    <a:pt x="1430" y="150177"/>
                    <a:pt x="1754" y="149984"/>
                    <a:pt x="1844" y="149533"/>
                  </a:cubicBezTo>
                  <a:cubicBezTo>
                    <a:pt x="2475" y="146378"/>
                    <a:pt x="3118" y="143235"/>
                    <a:pt x="3761" y="140080"/>
                  </a:cubicBezTo>
                  <a:cubicBezTo>
                    <a:pt x="7321" y="140473"/>
                    <a:pt x="10869" y="140925"/>
                    <a:pt x="14405" y="141461"/>
                  </a:cubicBezTo>
                  <a:cubicBezTo>
                    <a:pt x="13774" y="144544"/>
                    <a:pt x="13143" y="147640"/>
                    <a:pt x="12524" y="150736"/>
                  </a:cubicBezTo>
                  <a:cubicBezTo>
                    <a:pt x="12388" y="151409"/>
                    <a:pt x="12955" y="151850"/>
                    <a:pt x="13477" y="151850"/>
                  </a:cubicBezTo>
                  <a:cubicBezTo>
                    <a:pt x="13823" y="151850"/>
                    <a:pt x="14149" y="151657"/>
                    <a:pt x="14239" y="151212"/>
                  </a:cubicBezTo>
                  <a:cubicBezTo>
                    <a:pt x="17799" y="133484"/>
                    <a:pt x="21621" y="115815"/>
                    <a:pt x="25585" y="98182"/>
                  </a:cubicBezTo>
                  <a:cubicBezTo>
                    <a:pt x="25597" y="98134"/>
                    <a:pt x="25609" y="98086"/>
                    <a:pt x="25621" y="98039"/>
                  </a:cubicBezTo>
                  <a:cubicBezTo>
                    <a:pt x="28157" y="86775"/>
                    <a:pt x="30741" y="75524"/>
                    <a:pt x="33372" y="64285"/>
                  </a:cubicBezTo>
                  <a:cubicBezTo>
                    <a:pt x="33432" y="64166"/>
                    <a:pt x="33467" y="64023"/>
                    <a:pt x="33467" y="63880"/>
                  </a:cubicBezTo>
                  <a:cubicBezTo>
                    <a:pt x="35682" y="54462"/>
                    <a:pt x="37908" y="45044"/>
                    <a:pt x="40147" y="35638"/>
                  </a:cubicBezTo>
                  <a:cubicBezTo>
                    <a:pt x="42885" y="24125"/>
                    <a:pt x="45636" y="12624"/>
                    <a:pt x="48362" y="1110"/>
                  </a:cubicBezTo>
                  <a:cubicBezTo>
                    <a:pt x="48520" y="437"/>
                    <a:pt x="47962" y="1"/>
                    <a:pt x="4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91;p58"/>
            <p:cNvSpPr/>
            <p:nvPr/>
          </p:nvSpPr>
          <p:spPr>
            <a:xfrm>
              <a:off x="3812800" y="736375"/>
              <a:ext cx="394275" cy="143250"/>
            </a:xfrm>
            <a:custGeom>
              <a:avLst/>
              <a:gdLst/>
              <a:ahLst/>
              <a:cxnLst/>
              <a:rect l="l" t="t" r="r" b="b"/>
              <a:pathLst>
                <a:path w="15771" h="5730" extrusionOk="0">
                  <a:moveTo>
                    <a:pt x="15066" y="1"/>
                  </a:moveTo>
                  <a:cubicBezTo>
                    <a:pt x="14916" y="1"/>
                    <a:pt x="14734" y="46"/>
                    <a:pt x="14509" y="102"/>
                  </a:cubicBezTo>
                  <a:cubicBezTo>
                    <a:pt x="13616" y="340"/>
                    <a:pt x="9985" y="2186"/>
                    <a:pt x="8377" y="2590"/>
                  </a:cubicBezTo>
                  <a:cubicBezTo>
                    <a:pt x="7557" y="2795"/>
                    <a:pt x="6401" y="2915"/>
                    <a:pt x="5256" y="2915"/>
                  </a:cubicBezTo>
                  <a:cubicBezTo>
                    <a:pt x="4140" y="2915"/>
                    <a:pt x="3033" y="2801"/>
                    <a:pt x="2257" y="2543"/>
                  </a:cubicBezTo>
                  <a:cubicBezTo>
                    <a:pt x="1495" y="2578"/>
                    <a:pt x="686" y="2793"/>
                    <a:pt x="471" y="3519"/>
                  </a:cubicBezTo>
                  <a:cubicBezTo>
                    <a:pt x="0" y="5120"/>
                    <a:pt x="1931" y="5711"/>
                    <a:pt x="2993" y="5711"/>
                  </a:cubicBezTo>
                  <a:cubicBezTo>
                    <a:pt x="3084" y="5711"/>
                    <a:pt x="3169" y="5706"/>
                    <a:pt x="3246" y="5698"/>
                  </a:cubicBezTo>
                  <a:cubicBezTo>
                    <a:pt x="3779" y="5708"/>
                    <a:pt x="4175" y="5729"/>
                    <a:pt x="4550" y="5729"/>
                  </a:cubicBezTo>
                  <a:cubicBezTo>
                    <a:pt x="5045" y="5729"/>
                    <a:pt x="5502" y="5692"/>
                    <a:pt x="6186" y="5543"/>
                  </a:cubicBezTo>
                  <a:cubicBezTo>
                    <a:pt x="8282" y="5079"/>
                    <a:pt x="9782" y="4472"/>
                    <a:pt x="11116" y="3769"/>
                  </a:cubicBezTo>
                  <a:cubicBezTo>
                    <a:pt x="11949" y="3329"/>
                    <a:pt x="15771" y="1007"/>
                    <a:pt x="15569" y="447"/>
                  </a:cubicBezTo>
                  <a:cubicBezTo>
                    <a:pt x="15453" y="108"/>
                    <a:pt x="15298" y="1"/>
                    <a:pt x="15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92;p58"/>
            <p:cNvSpPr/>
            <p:nvPr/>
          </p:nvSpPr>
          <p:spPr>
            <a:xfrm>
              <a:off x="4030850" y="351650"/>
              <a:ext cx="1683275" cy="2047275"/>
            </a:xfrm>
            <a:custGeom>
              <a:avLst/>
              <a:gdLst/>
              <a:ahLst/>
              <a:cxnLst/>
              <a:rect l="l" t="t" r="r" b="b"/>
              <a:pathLst>
                <a:path w="67331" h="81891" extrusionOk="0">
                  <a:moveTo>
                    <a:pt x="0" y="1"/>
                  </a:moveTo>
                  <a:lnTo>
                    <a:pt x="0" y="26349"/>
                  </a:lnTo>
                  <a:cubicBezTo>
                    <a:pt x="1524" y="25218"/>
                    <a:pt x="3406" y="24552"/>
                    <a:pt x="5454" y="24552"/>
                  </a:cubicBezTo>
                  <a:cubicBezTo>
                    <a:pt x="10633" y="24552"/>
                    <a:pt x="14800" y="28862"/>
                    <a:pt x="14550" y="34100"/>
                  </a:cubicBezTo>
                  <a:cubicBezTo>
                    <a:pt x="14336" y="38863"/>
                    <a:pt x="10299" y="42732"/>
                    <a:pt x="5537" y="42780"/>
                  </a:cubicBezTo>
                  <a:cubicBezTo>
                    <a:pt x="5519" y="42780"/>
                    <a:pt x="5500" y="42780"/>
                    <a:pt x="5482" y="42780"/>
                  </a:cubicBezTo>
                  <a:cubicBezTo>
                    <a:pt x="3420" y="42780"/>
                    <a:pt x="1523" y="42115"/>
                    <a:pt x="0" y="40970"/>
                  </a:cubicBezTo>
                  <a:lnTo>
                    <a:pt x="0" y="67331"/>
                  </a:lnTo>
                  <a:lnTo>
                    <a:pt x="26361" y="67331"/>
                  </a:lnTo>
                  <a:cubicBezTo>
                    <a:pt x="25206" y="68867"/>
                    <a:pt x="24539" y="70783"/>
                    <a:pt x="24551" y="72855"/>
                  </a:cubicBezTo>
                  <a:cubicBezTo>
                    <a:pt x="24599" y="77630"/>
                    <a:pt x="28468" y="81654"/>
                    <a:pt x="33231" y="81880"/>
                  </a:cubicBezTo>
                  <a:cubicBezTo>
                    <a:pt x="33381" y="81887"/>
                    <a:pt x="33530" y="81891"/>
                    <a:pt x="33678" y="81891"/>
                  </a:cubicBezTo>
                  <a:cubicBezTo>
                    <a:pt x="38713" y="81891"/>
                    <a:pt x="42780" y="77814"/>
                    <a:pt x="42780" y="72772"/>
                  </a:cubicBezTo>
                  <a:cubicBezTo>
                    <a:pt x="42780" y="70724"/>
                    <a:pt x="42113" y="68843"/>
                    <a:pt x="40982" y="67331"/>
                  </a:cubicBezTo>
                  <a:lnTo>
                    <a:pt x="67330" y="67331"/>
                  </a:lnTo>
                  <a:lnTo>
                    <a:pt x="67330" y="5252"/>
                  </a:lnTo>
                  <a:cubicBezTo>
                    <a:pt x="67330" y="2346"/>
                    <a:pt x="64985" y="1"/>
                    <a:pt x="6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93;p58"/>
            <p:cNvSpPr/>
            <p:nvPr/>
          </p:nvSpPr>
          <p:spPr>
            <a:xfrm>
              <a:off x="3794500" y="701525"/>
              <a:ext cx="96175" cy="127300"/>
            </a:xfrm>
            <a:custGeom>
              <a:avLst/>
              <a:gdLst/>
              <a:ahLst/>
              <a:cxnLst/>
              <a:rect l="l" t="t" r="r" b="b"/>
              <a:pathLst>
                <a:path w="3847" h="5092" extrusionOk="0">
                  <a:moveTo>
                    <a:pt x="2437" y="1"/>
                  </a:moveTo>
                  <a:cubicBezTo>
                    <a:pt x="2164" y="1"/>
                    <a:pt x="1872" y="126"/>
                    <a:pt x="1703" y="329"/>
                  </a:cubicBezTo>
                  <a:cubicBezTo>
                    <a:pt x="1215" y="913"/>
                    <a:pt x="727" y="1484"/>
                    <a:pt x="251" y="2067"/>
                  </a:cubicBezTo>
                  <a:cubicBezTo>
                    <a:pt x="132" y="2198"/>
                    <a:pt x="13" y="2353"/>
                    <a:pt x="1" y="2532"/>
                  </a:cubicBezTo>
                  <a:cubicBezTo>
                    <a:pt x="1" y="2675"/>
                    <a:pt x="72" y="2818"/>
                    <a:pt x="156" y="2949"/>
                  </a:cubicBezTo>
                  <a:cubicBezTo>
                    <a:pt x="620" y="3746"/>
                    <a:pt x="1203" y="4473"/>
                    <a:pt x="1882" y="5092"/>
                  </a:cubicBezTo>
                  <a:cubicBezTo>
                    <a:pt x="2192" y="3996"/>
                    <a:pt x="2906" y="3008"/>
                    <a:pt x="3847" y="2377"/>
                  </a:cubicBezTo>
                  <a:cubicBezTo>
                    <a:pt x="3716" y="1591"/>
                    <a:pt x="3466" y="793"/>
                    <a:pt x="2930" y="198"/>
                  </a:cubicBezTo>
                  <a:cubicBezTo>
                    <a:pt x="2808" y="61"/>
                    <a:pt x="2627" y="1"/>
                    <a:pt x="2437"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94;p58"/>
            <p:cNvSpPr/>
            <p:nvPr/>
          </p:nvSpPr>
          <p:spPr>
            <a:xfrm>
              <a:off x="3809100" y="591050"/>
              <a:ext cx="185450" cy="183650"/>
            </a:xfrm>
            <a:custGeom>
              <a:avLst/>
              <a:gdLst/>
              <a:ahLst/>
              <a:cxnLst/>
              <a:rect l="l" t="t" r="r" b="b"/>
              <a:pathLst>
                <a:path w="7418" h="7346" extrusionOk="0">
                  <a:moveTo>
                    <a:pt x="4681" y="0"/>
                  </a:moveTo>
                  <a:cubicBezTo>
                    <a:pt x="4258" y="0"/>
                    <a:pt x="3819" y="40"/>
                    <a:pt x="3405" y="57"/>
                  </a:cubicBezTo>
                  <a:cubicBezTo>
                    <a:pt x="1346" y="129"/>
                    <a:pt x="715" y="2248"/>
                    <a:pt x="715" y="2248"/>
                  </a:cubicBezTo>
                  <a:cubicBezTo>
                    <a:pt x="0" y="4200"/>
                    <a:pt x="1262" y="6201"/>
                    <a:pt x="3108" y="7153"/>
                  </a:cubicBezTo>
                  <a:cubicBezTo>
                    <a:pt x="3366" y="7287"/>
                    <a:pt x="3618" y="7346"/>
                    <a:pt x="3861" y="7346"/>
                  </a:cubicBezTo>
                  <a:cubicBezTo>
                    <a:pt x="5081" y="7346"/>
                    <a:pt x="6052" y="5866"/>
                    <a:pt x="6311" y="5141"/>
                  </a:cubicBezTo>
                  <a:cubicBezTo>
                    <a:pt x="6561" y="4427"/>
                    <a:pt x="7418" y="2105"/>
                    <a:pt x="6537" y="748"/>
                  </a:cubicBezTo>
                  <a:cubicBezTo>
                    <a:pt x="6139" y="129"/>
                    <a:pt x="5438" y="0"/>
                    <a:pt x="46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95;p58"/>
            <p:cNvSpPr/>
            <p:nvPr/>
          </p:nvSpPr>
          <p:spPr>
            <a:xfrm>
              <a:off x="3797025" y="562825"/>
              <a:ext cx="221650" cy="142175"/>
            </a:xfrm>
            <a:custGeom>
              <a:avLst/>
              <a:gdLst/>
              <a:ahLst/>
              <a:cxnLst/>
              <a:rect l="l" t="t" r="r" b="b"/>
              <a:pathLst>
                <a:path w="8866" h="5687" extrusionOk="0">
                  <a:moveTo>
                    <a:pt x="7122" y="0"/>
                  </a:moveTo>
                  <a:cubicBezTo>
                    <a:pt x="6806" y="0"/>
                    <a:pt x="6698" y="271"/>
                    <a:pt x="6258" y="555"/>
                  </a:cubicBezTo>
                  <a:cubicBezTo>
                    <a:pt x="5983" y="732"/>
                    <a:pt x="5587" y="789"/>
                    <a:pt x="5156" y="789"/>
                  </a:cubicBezTo>
                  <a:cubicBezTo>
                    <a:pt x="4484" y="789"/>
                    <a:pt x="3729" y="651"/>
                    <a:pt x="3222" y="615"/>
                  </a:cubicBezTo>
                  <a:cubicBezTo>
                    <a:pt x="3097" y="606"/>
                    <a:pt x="2969" y="600"/>
                    <a:pt x="2840" y="600"/>
                  </a:cubicBezTo>
                  <a:cubicBezTo>
                    <a:pt x="2108" y="600"/>
                    <a:pt x="1344" y="767"/>
                    <a:pt x="960" y="1365"/>
                  </a:cubicBezTo>
                  <a:cubicBezTo>
                    <a:pt x="840" y="1543"/>
                    <a:pt x="769" y="1758"/>
                    <a:pt x="626" y="1912"/>
                  </a:cubicBezTo>
                  <a:cubicBezTo>
                    <a:pt x="507" y="2043"/>
                    <a:pt x="340" y="2139"/>
                    <a:pt x="233" y="2293"/>
                  </a:cubicBezTo>
                  <a:cubicBezTo>
                    <a:pt x="126" y="2436"/>
                    <a:pt x="90" y="2627"/>
                    <a:pt x="78" y="2805"/>
                  </a:cubicBezTo>
                  <a:cubicBezTo>
                    <a:pt x="0" y="3746"/>
                    <a:pt x="459" y="5687"/>
                    <a:pt x="1286" y="5687"/>
                  </a:cubicBezTo>
                  <a:cubicBezTo>
                    <a:pt x="1339" y="5687"/>
                    <a:pt x="1392" y="5679"/>
                    <a:pt x="1448" y="5663"/>
                  </a:cubicBezTo>
                  <a:cubicBezTo>
                    <a:pt x="1055" y="5270"/>
                    <a:pt x="1079" y="4853"/>
                    <a:pt x="1079" y="4698"/>
                  </a:cubicBezTo>
                  <a:cubicBezTo>
                    <a:pt x="1079" y="4390"/>
                    <a:pt x="1372" y="4192"/>
                    <a:pt x="1669" y="4192"/>
                  </a:cubicBezTo>
                  <a:cubicBezTo>
                    <a:pt x="1807" y="4192"/>
                    <a:pt x="1945" y="4235"/>
                    <a:pt x="2055" y="4329"/>
                  </a:cubicBezTo>
                  <a:cubicBezTo>
                    <a:pt x="2007" y="3424"/>
                    <a:pt x="2757" y="2710"/>
                    <a:pt x="3662" y="2674"/>
                  </a:cubicBezTo>
                  <a:cubicBezTo>
                    <a:pt x="3682" y="2674"/>
                    <a:pt x="3701" y="2673"/>
                    <a:pt x="3721" y="2673"/>
                  </a:cubicBezTo>
                  <a:cubicBezTo>
                    <a:pt x="4353" y="2673"/>
                    <a:pt x="5174" y="3048"/>
                    <a:pt x="6098" y="3048"/>
                  </a:cubicBezTo>
                  <a:cubicBezTo>
                    <a:pt x="6510" y="3048"/>
                    <a:pt x="6943" y="2973"/>
                    <a:pt x="7389" y="2758"/>
                  </a:cubicBezTo>
                  <a:cubicBezTo>
                    <a:pt x="8865" y="2031"/>
                    <a:pt x="7925" y="245"/>
                    <a:pt x="7472" y="79"/>
                  </a:cubicBezTo>
                  <a:cubicBezTo>
                    <a:pt x="7328" y="24"/>
                    <a:pt x="7215" y="0"/>
                    <a:pt x="7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96;p58"/>
            <p:cNvSpPr/>
            <p:nvPr/>
          </p:nvSpPr>
          <p:spPr>
            <a:xfrm>
              <a:off x="3789750" y="1658375"/>
              <a:ext cx="71050" cy="94150"/>
            </a:xfrm>
            <a:custGeom>
              <a:avLst/>
              <a:gdLst/>
              <a:ahLst/>
              <a:cxnLst/>
              <a:rect l="l" t="t" r="r" b="b"/>
              <a:pathLst>
                <a:path w="2842" h="3766" extrusionOk="0">
                  <a:moveTo>
                    <a:pt x="1301" y="1"/>
                  </a:moveTo>
                  <a:cubicBezTo>
                    <a:pt x="1181" y="1"/>
                    <a:pt x="1079" y="53"/>
                    <a:pt x="1012" y="119"/>
                  </a:cubicBezTo>
                  <a:cubicBezTo>
                    <a:pt x="1012" y="119"/>
                    <a:pt x="0" y="1250"/>
                    <a:pt x="36" y="1405"/>
                  </a:cubicBezTo>
                  <a:cubicBezTo>
                    <a:pt x="60" y="1536"/>
                    <a:pt x="1751" y="3560"/>
                    <a:pt x="2346" y="3739"/>
                  </a:cubicBezTo>
                  <a:cubicBezTo>
                    <a:pt x="2407" y="3757"/>
                    <a:pt x="2456" y="3766"/>
                    <a:pt x="2495" y="3766"/>
                  </a:cubicBezTo>
                  <a:cubicBezTo>
                    <a:pt x="2842" y="3766"/>
                    <a:pt x="2414" y="3092"/>
                    <a:pt x="2179" y="2322"/>
                  </a:cubicBezTo>
                  <a:cubicBezTo>
                    <a:pt x="1953" y="1620"/>
                    <a:pt x="2286" y="1262"/>
                    <a:pt x="1965" y="607"/>
                  </a:cubicBezTo>
                  <a:cubicBezTo>
                    <a:pt x="1749" y="146"/>
                    <a:pt x="1500" y="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97;p58"/>
            <p:cNvSpPr/>
            <p:nvPr/>
          </p:nvSpPr>
          <p:spPr>
            <a:xfrm>
              <a:off x="3634075" y="1702775"/>
              <a:ext cx="112525" cy="80375"/>
            </a:xfrm>
            <a:custGeom>
              <a:avLst/>
              <a:gdLst/>
              <a:ahLst/>
              <a:cxnLst/>
              <a:rect l="l" t="t" r="r" b="b"/>
              <a:pathLst>
                <a:path w="4501" h="3215" extrusionOk="0">
                  <a:moveTo>
                    <a:pt x="1612" y="1"/>
                  </a:moveTo>
                  <a:cubicBezTo>
                    <a:pt x="1509" y="1"/>
                    <a:pt x="1399" y="42"/>
                    <a:pt x="1274" y="141"/>
                  </a:cubicBezTo>
                  <a:cubicBezTo>
                    <a:pt x="1203" y="320"/>
                    <a:pt x="0" y="1665"/>
                    <a:pt x="572" y="2296"/>
                  </a:cubicBezTo>
                  <a:cubicBezTo>
                    <a:pt x="814" y="2572"/>
                    <a:pt x="2464" y="3214"/>
                    <a:pt x="3624" y="3214"/>
                  </a:cubicBezTo>
                  <a:cubicBezTo>
                    <a:pt x="3717" y="3214"/>
                    <a:pt x="3808" y="3210"/>
                    <a:pt x="3894" y="3201"/>
                  </a:cubicBezTo>
                  <a:cubicBezTo>
                    <a:pt x="4501" y="2987"/>
                    <a:pt x="3025" y="2368"/>
                    <a:pt x="2560" y="1570"/>
                  </a:cubicBezTo>
                  <a:cubicBezTo>
                    <a:pt x="2286" y="1117"/>
                    <a:pt x="2703" y="808"/>
                    <a:pt x="2322" y="451"/>
                  </a:cubicBezTo>
                  <a:cubicBezTo>
                    <a:pt x="2050" y="212"/>
                    <a:pt x="1846" y="1"/>
                    <a:pt x="1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98;p58"/>
            <p:cNvSpPr/>
            <p:nvPr/>
          </p:nvSpPr>
          <p:spPr>
            <a:xfrm>
              <a:off x="3723675" y="1143675"/>
              <a:ext cx="245875" cy="537925"/>
            </a:xfrm>
            <a:custGeom>
              <a:avLst/>
              <a:gdLst/>
              <a:ahLst/>
              <a:cxnLst/>
              <a:rect l="l" t="t" r="r" b="b"/>
              <a:pathLst>
                <a:path w="9835" h="21517" extrusionOk="0">
                  <a:moveTo>
                    <a:pt x="2360" y="1"/>
                  </a:moveTo>
                  <a:cubicBezTo>
                    <a:pt x="1442" y="1"/>
                    <a:pt x="497" y="1016"/>
                    <a:pt x="179" y="2550"/>
                  </a:cubicBezTo>
                  <a:cubicBezTo>
                    <a:pt x="0" y="3408"/>
                    <a:pt x="512" y="4253"/>
                    <a:pt x="1024" y="4979"/>
                  </a:cubicBezTo>
                  <a:cubicBezTo>
                    <a:pt x="2334" y="6801"/>
                    <a:pt x="6394" y="10944"/>
                    <a:pt x="6501" y="11337"/>
                  </a:cubicBezTo>
                  <a:cubicBezTo>
                    <a:pt x="6608" y="11706"/>
                    <a:pt x="3060" y="20314"/>
                    <a:pt x="3727" y="21184"/>
                  </a:cubicBezTo>
                  <a:cubicBezTo>
                    <a:pt x="3915" y="21422"/>
                    <a:pt x="4067" y="21516"/>
                    <a:pt x="4199" y="21516"/>
                  </a:cubicBezTo>
                  <a:cubicBezTo>
                    <a:pt x="4434" y="21516"/>
                    <a:pt x="4603" y="21215"/>
                    <a:pt x="4787" y="20910"/>
                  </a:cubicBezTo>
                  <a:cubicBezTo>
                    <a:pt x="5572" y="19624"/>
                    <a:pt x="9835" y="12242"/>
                    <a:pt x="9835" y="10754"/>
                  </a:cubicBezTo>
                  <a:cubicBezTo>
                    <a:pt x="9835" y="9980"/>
                    <a:pt x="5060" y="2503"/>
                    <a:pt x="3453" y="574"/>
                  </a:cubicBezTo>
                  <a:cubicBezTo>
                    <a:pt x="3126" y="180"/>
                    <a:pt x="2745"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99;p58"/>
            <p:cNvSpPr/>
            <p:nvPr/>
          </p:nvSpPr>
          <p:spPr>
            <a:xfrm>
              <a:off x="3587925" y="1078675"/>
              <a:ext cx="261075" cy="643450"/>
            </a:xfrm>
            <a:custGeom>
              <a:avLst/>
              <a:gdLst/>
              <a:ahLst/>
              <a:cxnLst/>
              <a:rect l="l" t="t" r="r" b="b"/>
              <a:pathLst>
                <a:path w="10443" h="25738" extrusionOk="0">
                  <a:moveTo>
                    <a:pt x="1787" y="1"/>
                  </a:moveTo>
                  <a:cubicBezTo>
                    <a:pt x="1614" y="1"/>
                    <a:pt x="1505" y="36"/>
                    <a:pt x="1477" y="114"/>
                  </a:cubicBezTo>
                  <a:cubicBezTo>
                    <a:pt x="1" y="4353"/>
                    <a:pt x="3644" y="10222"/>
                    <a:pt x="4585" y="12032"/>
                  </a:cubicBezTo>
                  <a:cubicBezTo>
                    <a:pt x="5002" y="12818"/>
                    <a:pt x="6323" y="14961"/>
                    <a:pt x="6371" y="15854"/>
                  </a:cubicBezTo>
                  <a:cubicBezTo>
                    <a:pt x="6418" y="16735"/>
                    <a:pt x="3037" y="23962"/>
                    <a:pt x="3120" y="25105"/>
                  </a:cubicBezTo>
                  <a:cubicBezTo>
                    <a:pt x="3151" y="25574"/>
                    <a:pt x="3375" y="25738"/>
                    <a:pt x="3611" y="25738"/>
                  </a:cubicBezTo>
                  <a:cubicBezTo>
                    <a:pt x="3837" y="25738"/>
                    <a:pt x="4075" y="25589"/>
                    <a:pt x="4168" y="25415"/>
                  </a:cubicBezTo>
                  <a:cubicBezTo>
                    <a:pt x="4454" y="24891"/>
                    <a:pt x="9026" y="18485"/>
                    <a:pt x="9645" y="15854"/>
                  </a:cubicBezTo>
                  <a:cubicBezTo>
                    <a:pt x="10443" y="12485"/>
                    <a:pt x="7550" y="8282"/>
                    <a:pt x="7538" y="5912"/>
                  </a:cubicBezTo>
                  <a:cubicBezTo>
                    <a:pt x="8359" y="5258"/>
                    <a:pt x="8442" y="5222"/>
                    <a:pt x="8990" y="4329"/>
                  </a:cubicBezTo>
                  <a:cubicBezTo>
                    <a:pt x="9359" y="3698"/>
                    <a:pt x="9633" y="2412"/>
                    <a:pt x="9335" y="2329"/>
                  </a:cubicBezTo>
                  <a:cubicBezTo>
                    <a:pt x="8219" y="2055"/>
                    <a:pt x="3114" y="1"/>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00;p58"/>
            <p:cNvSpPr/>
            <p:nvPr/>
          </p:nvSpPr>
          <p:spPr>
            <a:xfrm>
              <a:off x="4170975" y="838850"/>
              <a:ext cx="126300" cy="61800"/>
            </a:xfrm>
            <a:custGeom>
              <a:avLst/>
              <a:gdLst/>
              <a:ahLst/>
              <a:cxnLst/>
              <a:rect l="l" t="t" r="r" b="b"/>
              <a:pathLst>
                <a:path w="5052" h="2472" extrusionOk="0">
                  <a:moveTo>
                    <a:pt x="2289" y="0"/>
                  </a:moveTo>
                  <a:cubicBezTo>
                    <a:pt x="1682" y="0"/>
                    <a:pt x="15" y="1492"/>
                    <a:pt x="15" y="1492"/>
                  </a:cubicBezTo>
                  <a:cubicBezTo>
                    <a:pt x="118" y="1733"/>
                    <a:pt x="1" y="2471"/>
                    <a:pt x="237" y="2471"/>
                  </a:cubicBezTo>
                  <a:cubicBezTo>
                    <a:pt x="246" y="2471"/>
                    <a:pt x="255" y="2470"/>
                    <a:pt x="265" y="2468"/>
                  </a:cubicBezTo>
                  <a:cubicBezTo>
                    <a:pt x="1277" y="2266"/>
                    <a:pt x="3539" y="2194"/>
                    <a:pt x="4016" y="2016"/>
                  </a:cubicBezTo>
                  <a:cubicBezTo>
                    <a:pt x="5052" y="1635"/>
                    <a:pt x="4897" y="873"/>
                    <a:pt x="4742" y="765"/>
                  </a:cubicBezTo>
                  <a:cubicBezTo>
                    <a:pt x="4705" y="742"/>
                    <a:pt x="4514" y="734"/>
                    <a:pt x="4242" y="734"/>
                  </a:cubicBezTo>
                  <a:cubicBezTo>
                    <a:pt x="3543" y="734"/>
                    <a:pt x="2314" y="789"/>
                    <a:pt x="1825" y="789"/>
                  </a:cubicBezTo>
                  <a:cubicBezTo>
                    <a:pt x="2087" y="492"/>
                    <a:pt x="2420" y="420"/>
                    <a:pt x="2408" y="27"/>
                  </a:cubicBezTo>
                  <a:cubicBezTo>
                    <a:pt x="2376" y="9"/>
                    <a:pt x="2336" y="0"/>
                    <a:pt x="228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01;p58"/>
            <p:cNvSpPr/>
            <p:nvPr/>
          </p:nvSpPr>
          <p:spPr>
            <a:xfrm>
              <a:off x="3620675" y="750475"/>
              <a:ext cx="292625" cy="388225"/>
            </a:xfrm>
            <a:custGeom>
              <a:avLst/>
              <a:gdLst/>
              <a:ahLst/>
              <a:cxnLst/>
              <a:rect l="l" t="t" r="r" b="b"/>
              <a:pathLst>
                <a:path w="11705" h="15529" extrusionOk="0">
                  <a:moveTo>
                    <a:pt x="7336" y="0"/>
                  </a:moveTo>
                  <a:cubicBezTo>
                    <a:pt x="4898" y="0"/>
                    <a:pt x="2480" y="3072"/>
                    <a:pt x="1477" y="6015"/>
                  </a:cubicBezTo>
                  <a:cubicBezTo>
                    <a:pt x="763" y="8110"/>
                    <a:pt x="1" y="11599"/>
                    <a:pt x="24" y="13814"/>
                  </a:cubicBezTo>
                  <a:cubicBezTo>
                    <a:pt x="2608" y="14516"/>
                    <a:pt x="6156" y="15349"/>
                    <a:pt x="8025" y="15528"/>
                  </a:cubicBezTo>
                  <a:cubicBezTo>
                    <a:pt x="8799" y="12968"/>
                    <a:pt x="9240" y="11182"/>
                    <a:pt x="10014" y="8622"/>
                  </a:cubicBezTo>
                  <a:cubicBezTo>
                    <a:pt x="10812" y="5991"/>
                    <a:pt x="11704" y="2574"/>
                    <a:pt x="9204" y="669"/>
                  </a:cubicBezTo>
                  <a:cubicBezTo>
                    <a:pt x="8596" y="205"/>
                    <a:pt x="7965" y="0"/>
                    <a:pt x="7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02;p58"/>
            <p:cNvSpPr/>
            <p:nvPr/>
          </p:nvSpPr>
          <p:spPr>
            <a:xfrm>
              <a:off x="3764150" y="759925"/>
              <a:ext cx="427350" cy="194125"/>
            </a:xfrm>
            <a:custGeom>
              <a:avLst/>
              <a:gdLst/>
              <a:ahLst/>
              <a:cxnLst/>
              <a:rect l="l" t="t" r="r" b="b"/>
              <a:pathLst>
                <a:path w="17094" h="7765" extrusionOk="0">
                  <a:moveTo>
                    <a:pt x="2269" y="0"/>
                  </a:moveTo>
                  <a:cubicBezTo>
                    <a:pt x="1526" y="0"/>
                    <a:pt x="785" y="334"/>
                    <a:pt x="536" y="1232"/>
                  </a:cubicBezTo>
                  <a:cubicBezTo>
                    <a:pt x="0" y="3172"/>
                    <a:pt x="4739" y="6518"/>
                    <a:pt x="6870" y="7363"/>
                  </a:cubicBezTo>
                  <a:cubicBezTo>
                    <a:pt x="7585" y="7648"/>
                    <a:pt x="8389" y="7765"/>
                    <a:pt x="9223" y="7765"/>
                  </a:cubicBezTo>
                  <a:cubicBezTo>
                    <a:pt x="12154" y="7765"/>
                    <a:pt x="15470" y="6327"/>
                    <a:pt x="16693" y="5696"/>
                  </a:cubicBezTo>
                  <a:cubicBezTo>
                    <a:pt x="17094" y="5484"/>
                    <a:pt x="16818" y="4386"/>
                    <a:pt x="16489" y="4386"/>
                  </a:cubicBezTo>
                  <a:cubicBezTo>
                    <a:pt x="16486" y="4386"/>
                    <a:pt x="16482" y="4387"/>
                    <a:pt x="16479" y="4387"/>
                  </a:cubicBezTo>
                  <a:cubicBezTo>
                    <a:pt x="16361" y="4396"/>
                    <a:pt x="13107" y="5198"/>
                    <a:pt x="10492" y="5198"/>
                  </a:cubicBezTo>
                  <a:cubicBezTo>
                    <a:pt x="9671" y="5198"/>
                    <a:pt x="8913" y="5118"/>
                    <a:pt x="8335" y="4911"/>
                  </a:cubicBezTo>
                  <a:cubicBezTo>
                    <a:pt x="7108" y="4470"/>
                    <a:pt x="4311" y="755"/>
                    <a:pt x="3465" y="291"/>
                  </a:cubicBezTo>
                  <a:cubicBezTo>
                    <a:pt x="3129" y="112"/>
                    <a:pt x="2699" y="0"/>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84516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5" name="Google Shape;651;p39"/>
          <p:cNvSpPr txBox="1">
            <a:spLocks noGrp="1"/>
          </p:cNvSpPr>
          <p:nvPr>
            <p:ph type="title"/>
          </p:nvPr>
        </p:nvSpPr>
        <p:spPr>
          <a:xfrm>
            <a:off x="494186" y="267494"/>
            <a:ext cx="7246166" cy="572700"/>
          </a:xfrm>
          <a:prstGeom prst="rect">
            <a:avLst/>
          </a:prstGeom>
        </p:spPr>
        <p:txBody>
          <a:bodyPr spcFirstLastPara="1" wrap="square" lIns="91425" tIns="91425" rIns="91425" bIns="91425" anchor="t" anchorCtr="0">
            <a:noAutofit/>
          </a:bodyPr>
          <a:lstStyle/>
          <a:p>
            <a:pPr lvl="0" algn="l"/>
            <a:r>
              <a:rPr lang="es-ES" dirty="0"/>
              <a:t>Beneficios sociales, ambientales y comunitarios</a:t>
            </a:r>
            <a:br>
              <a:rPr lang="es-ES" dirty="0"/>
            </a:br>
            <a:endParaRPr dirty="0"/>
          </a:p>
        </p:txBody>
      </p:sp>
      <p:sp>
        <p:nvSpPr>
          <p:cNvPr id="46" name="Google Shape;652;p39"/>
          <p:cNvSpPr txBox="1">
            <a:spLocks/>
          </p:cNvSpPr>
          <p:nvPr/>
        </p:nvSpPr>
        <p:spPr>
          <a:xfrm>
            <a:off x="3244395" y="859072"/>
            <a:ext cx="2706900"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CARÁCTER PROAMBIENTAL</a:t>
            </a:r>
          </a:p>
        </p:txBody>
      </p:sp>
      <p:sp>
        <p:nvSpPr>
          <p:cNvPr id="47" name="Google Shape;653;p39"/>
          <p:cNvSpPr txBox="1">
            <a:spLocks/>
          </p:cNvSpPr>
          <p:nvPr/>
        </p:nvSpPr>
        <p:spPr>
          <a:xfrm>
            <a:off x="3550293" y="1130182"/>
            <a:ext cx="5329414" cy="10202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100" dirty="0">
              <a:solidFill>
                <a:schemeClr val="dk1"/>
              </a:solidFill>
              <a:latin typeface="Open Sans"/>
              <a:ea typeface="Open Sans"/>
              <a:cs typeface="Open Sans"/>
            </a:endParaRPr>
          </a:p>
          <a:p>
            <a:r>
              <a:rPr lang="es-ES" sz="1100" dirty="0">
                <a:solidFill>
                  <a:schemeClr val="dk1"/>
                </a:solidFill>
                <a:latin typeface="Open Sans"/>
                <a:ea typeface="Open Sans"/>
                <a:cs typeface="Open Sans"/>
              </a:rPr>
              <a:t>El contacto con la naturaleza ha mostrado tener una fuerte relación con el comportamiento proambiental, que se refiere a acciones y actitudes que buscan la conservación y protección del medio ambiente.</a:t>
            </a:r>
          </a:p>
          <a:p>
            <a:endParaRPr lang="es-ES" sz="1100" dirty="0">
              <a:solidFill>
                <a:schemeClr val="dk1"/>
              </a:solidFill>
              <a:latin typeface="Open Sans"/>
              <a:ea typeface="Open Sans"/>
              <a:cs typeface="Open Sans"/>
            </a:endParaRPr>
          </a:p>
          <a:p>
            <a:r>
              <a:rPr lang="es-ES" sz="1100" dirty="0">
                <a:solidFill>
                  <a:schemeClr val="dk1"/>
                </a:solidFill>
                <a:latin typeface="Open Sans"/>
                <a:ea typeface="Open Sans"/>
                <a:cs typeface="Open Sans"/>
              </a:rPr>
              <a:t>*</a:t>
            </a:r>
            <a:r>
              <a:rPr lang="en-US" sz="1100" dirty="0" err="1">
                <a:solidFill>
                  <a:schemeClr val="dk1"/>
                </a:solidFill>
                <a:latin typeface="Open Sans"/>
                <a:ea typeface="Open Sans"/>
                <a:cs typeface="Open Sans"/>
              </a:rPr>
              <a:t>DeVille</a:t>
            </a:r>
            <a:r>
              <a:rPr lang="en-US" sz="1100" dirty="0">
                <a:solidFill>
                  <a:schemeClr val="dk1"/>
                </a:solidFill>
                <a:latin typeface="Open Sans"/>
                <a:ea typeface="Open Sans"/>
                <a:cs typeface="Open Sans"/>
              </a:rPr>
              <a:t>, N. V., </a:t>
            </a:r>
            <a:r>
              <a:rPr lang="en-US" sz="1100" dirty="0" err="1">
                <a:solidFill>
                  <a:schemeClr val="dk1"/>
                </a:solidFill>
                <a:latin typeface="Open Sans"/>
                <a:ea typeface="Open Sans"/>
                <a:cs typeface="Open Sans"/>
              </a:rPr>
              <a:t>Tomasso</a:t>
            </a:r>
            <a:r>
              <a:rPr lang="en-US" sz="1100" dirty="0">
                <a:solidFill>
                  <a:schemeClr val="dk1"/>
                </a:solidFill>
                <a:latin typeface="Open Sans"/>
                <a:ea typeface="Open Sans"/>
                <a:cs typeface="Open Sans"/>
              </a:rPr>
              <a:t>, L. P., Stoddard, O. P., Wilt, G. E., Horton, T. H., Wolf, K. L., ... &amp; James, P. (2021). Time spent in nature is associated with increased pro-environmental attitudes and behaviors. </a:t>
            </a:r>
            <a:r>
              <a:rPr lang="en-US" sz="1100" b="1" dirty="0">
                <a:solidFill>
                  <a:schemeClr val="dk1"/>
                </a:solidFill>
                <a:latin typeface="Open Sans"/>
                <a:ea typeface="Open Sans"/>
                <a:cs typeface="Open Sans"/>
              </a:rPr>
              <a:t>International journal of environmental research and public health</a:t>
            </a:r>
            <a:r>
              <a:rPr lang="en-US" sz="1100" dirty="0">
                <a:solidFill>
                  <a:schemeClr val="dk1"/>
                </a:solidFill>
                <a:latin typeface="Open Sans"/>
                <a:ea typeface="Open Sans"/>
                <a:cs typeface="Open Sans"/>
              </a:rPr>
              <a:t>, 18(14), 7498.</a:t>
            </a:r>
            <a:endParaRPr lang="es-ES" sz="1100" dirty="0">
              <a:solidFill>
                <a:schemeClr val="dk1"/>
              </a:solidFill>
              <a:latin typeface="Open Sans"/>
              <a:ea typeface="Open Sans"/>
              <a:cs typeface="Open Sans"/>
            </a:endParaRPr>
          </a:p>
        </p:txBody>
      </p:sp>
      <p:grpSp>
        <p:nvGrpSpPr>
          <p:cNvPr id="48" name="Google Shape;658;p39"/>
          <p:cNvGrpSpPr/>
          <p:nvPr/>
        </p:nvGrpSpPr>
        <p:grpSpPr>
          <a:xfrm flipH="1">
            <a:off x="5148064" y="1096221"/>
            <a:ext cx="446222" cy="74603"/>
            <a:chOff x="6146875" y="1767300"/>
            <a:chExt cx="331025" cy="57475"/>
          </a:xfrm>
        </p:grpSpPr>
        <p:sp>
          <p:nvSpPr>
            <p:cNvPr id="4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652;p39"/>
          <p:cNvSpPr txBox="1">
            <a:spLocks/>
          </p:cNvSpPr>
          <p:nvPr/>
        </p:nvSpPr>
        <p:spPr>
          <a:xfrm>
            <a:off x="3347864" y="2832496"/>
            <a:ext cx="2794138"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EMPATÍA Y COOPERACIÓN</a:t>
            </a:r>
          </a:p>
        </p:txBody>
      </p:sp>
      <p:sp>
        <p:nvSpPr>
          <p:cNvPr id="53" name="Google Shape;653;p39"/>
          <p:cNvSpPr txBox="1">
            <a:spLocks/>
          </p:cNvSpPr>
          <p:nvPr/>
        </p:nvSpPr>
        <p:spPr>
          <a:xfrm>
            <a:off x="3635896" y="3069646"/>
            <a:ext cx="5328592" cy="14690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100" dirty="0">
              <a:solidFill>
                <a:schemeClr val="dk1"/>
              </a:solidFill>
              <a:latin typeface="Open Sans"/>
              <a:ea typeface="Open Sans"/>
              <a:cs typeface="Open Sans"/>
            </a:endParaRPr>
          </a:p>
          <a:p>
            <a:r>
              <a:rPr lang="es-ES" sz="1100" dirty="0">
                <a:solidFill>
                  <a:schemeClr val="dk1"/>
                </a:solidFill>
                <a:latin typeface="Open Sans"/>
                <a:ea typeface="Open Sans"/>
                <a:cs typeface="Open Sans"/>
              </a:rPr>
              <a:t>El contacto con la naturaleza y la exposición a espacios verdes han demostrado tener una relación positiva con la empatía y la cooperación. Estos entornos proporcionan contextos propicios para el desarrollo de habilidades sociales y emocionales, lo que a su vez puede influir en la forma en que las personas se relacionan entre sí.</a:t>
            </a:r>
          </a:p>
          <a:p>
            <a:endParaRPr lang="es-ES" sz="1100" dirty="0"/>
          </a:p>
          <a:p>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Mirrahimi</a:t>
            </a:r>
            <a:r>
              <a:rPr lang="es-ES" sz="1100" dirty="0">
                <a:solidFill>
                  <a:schemeClr val="dk1"/>
                </a:solidFill>
                <a:latin typeface="Open Sans"/>
                <a:ea typeface="Open Sans"/>
                <a:cs typeface="Open Sans"/>
              </a:rPr>
              <a:t>, S., </a:t>
            </a:r>
            <a:r>
              <a:rPr lang="es-ES" sz="1100" dirty="0" err="1">
                <a:solidFill>
                  <a:schemeClr val="dk1"/>
                </a:solidFill>
                <a:latin typeface="Open Sans"/>
                <a:ea typeface="Open Sans"/>
                <a:cs typeface="Open Sans"/>
              </a:rPr>
              <a:t>Tawil</a:t>
            </a:r>
            <a:r>
              <a:rPr lang="es-ES" sz="1100" dirty="0">
                <a:solidFill>
                  <a:schemeClr val="dk1"/>
                </a:solidFill>
                <a:latin typeface="Open Sans"/>
                <a:ea typeface="Open Sans"/>
                <a:cs typeface="Open Sans"/>
              </a:rPr>
              <a:t>, N. M., </a:t>
            </a:r>
            <a:r>
              <a:rPr lang="es-ES" sz="1100" dirty="0" err="1">
                <a:solidFill>
                  <a:schemeClr val="dk1"/>
                </a:solidFill>
                <a:latin typeface="Open Sans"/>
                <a:ea typeface="Open Sans"/>
                <a:cs typeface="Open Sans"/>
              </a:rPr>
              <a:t>Abdullah</a:t>
            </a:r>
            <a:r>
              <a:rPr lang="es-ES" sz="1100" dirty="0">
                <a:solidFill>
                  <a:schemeClr val="dk1"/>
                </a:solidFill>
                <a:latin typeface="Open Sans"/>
                <a:ea typeface="Open Sans"/>
                <a:cs typeface="Open Sans"/>
              </a:rPr>
              <a:t>, N. A. G., Surat, M., &amp; </a:t>
            </a:r>
            <a:r>
              <a:rPr lang="es-ES" sz="1100" dirty="0" err="1">
                <a:solidFill>
                  <a:schemeClr val="dk1"/>
                </a:solidFill>
                <a:latin typeface="Open Sans"/>
                <a:ea typeface="Open Sans"/>
                <a:cs typeface="Open Sans"/>
              </a:rPr>
              <a:t>Usman</a:t>
            </a:r>
            <a:r>
              <a:rPr lang="es-ES" sz="1100" dirty="0">
                <a:solidFill>
                  <a:schemeClr val="dk1"/>
                </a:solidFill>
                <a:latin typeface="Open Sans"/>
                <a:ea typeface="Open Sans"/>
                <a:cs typeface="Open Sans"/>
              </a:rPr>
              <a:t>, I. M. S. (2011). </a:t>
            </a:r>
            <a:r>
              <a:rPr lang="es-ES" sz="1100" dirty="0" err="1">
                <a:solidFill>
                  <a:schemeClr val="dk1"/>
                </a:solidFill>
                <a:latin typeface="Open Sans"/>
                <a:ea typeface="Open Sans"/>
                <a:cs typeface="Open Sans"/>
              </a:rPr>
              <a:t>Developing</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conducive</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sustainable</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outdoor</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learning</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The</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impact</a:t>
            </a:r>
            <a:r>
              <a:rPr lang="es-ES" sz="1100" dirty="0">
                <a:solidFill>
                  <a:schemeClr val="dk1"/>
                </a:solidFill>
                <a:latin typeface="Open Sans"/>
                <a:ea typeface="Open Sans"/>
                <a:cs typeface="Open Sans"/>
              </a:rPr>
              <a:t> of natural </a:t>
            </a:r>
            <a:r>
              <a:rPr lang="es-ES" sz="1100" dirty="0" err="1">
                <a:solidFill>
                  <a:schemeClr val="dk1"/>
                </a:solidFill>
                <a:latin typeface="Open Sans"/>
                <a:ea typeface="Open Sans"/>
                <a:cs typeface="Open Sans"/>
              </a:rPr>
              <a:t>environment</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on</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learning</a:t>
            </a:r>
            <a:r>
              <a:rPr lang="es-ES" sz="1100" dirty="0">
                <a:solidFill>
                  <a:schemeClr val="dk1"/>
                </a:solidFill>
                <a:latin typeface="Open Sans"/>
                <a:ea typeface="Open Sans"/>
                <a:cs typeface="Open Sans"/>
              </a:rPr>
              <a:t>, social and </a:t>
            </a:r>
            <a:r>
              <a:rPr lang="es-ES" sz="1100" dirty="0" err="1">
                <a:solidFill>
                  <a:schemeClr val="dk1"/>
                </a:solidFill>
                <a:latin typeface="Open Sans"/>
                <a:ea typeface="Open Sans"/>
                <a:cs typeface="Open Sans"/>
              </a:rPr>
              <a:t>emotional</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intelligence</a:t>
            </a:r>
            <a:r>
              <a:rPr lang="es-ES" sz="1100" dirty="0">
                <a:solidFill>
                  <a:schemeClr val="dk1"/>
                </a:solidFill>
                <a:latin typeface="Open Sans"/>
                <a:ea typeface="Open Sans"/>
                <a:cs typeface="Open Sans"/>
              </a:rPr>
              <a:t>. </a:t>
            </a:r>
            <a:r>
              <a:rPr lang="es-ES" sz="1100" b="1" dirty="0" err="1">
                <a:solidFill>
                  <a:schemeClr val="dk1"/>
                </a:solidFill>
                <a:latin typeface="Open Sans"/>
                <a:ea typeface="Open Sans"/>
                <a:cs typeface="Open Sans"/>
              </a:rPr>
              <a:t>Procedia</a:t>
            </a:r>
            <a:r>
              <a:rPr lang="es-ES" sz="1100" b="1" dirty="0">
                <a:solidFill>
                  <a:schemeClr val="dk1"/>
                </a:solidFill>
                <a:latin typeface="Open Sans"/>
                <a:ea typeface="Open Sans"/>
                <a:cs typeface="Open Sans"/>
              </a:rPr>
              <a:t> </a:t>
            </a:r>
            <a:r>
              <a:rPr lang="es-ES" sz="1100" b="1" dirty="0" err="1">
                <a:solidFill>
                  <a:schemeClr val="dk1"/>
                </a:solidFill>
                <a:latin typeface="Open Sans"/>
                <a:ea typeface="Open Sans"/>
                <a:cs typeface="Open Sans"/>
              </a:rPr>
              <a:t>Engineering</a:t>
            </a:r>
            <a:r>
              <a:rPr lang="es-ES" sz="1100" dirty="0">
                <a:solidFill>
                  <a:schemeClr val="dk1"/>
                </a:solidFill>
                <a:latin typeface="Open Sans"/>
                <a:ea typeface="Open Sans"/>
                <a:cs typeface="Open Sans"/>
              </a:rPr>
              <a:t>, 20, 389-396.</a:t>
            </a:r>
          </a:p>
        </p:txBody>
      </p:sp>
      <p:grpSp>
        <p:nvGrpSpPr>
          <p:cNvPr id="54" name="Google Shape;658;p39"/>
          <p:cNvGrpSpPr/>
          <p:nvPr/>
        </p:nvGrpSpPr>
        <p:grpSpPr>
          <a:xfrm flipH="1">
            <a:off x="5247985" y="3053095"/>
            <a:ext cx="446222" cy="74603"/>
            <a:chOff x="6146875" y="1767300"/>
            <a:chExt cx="331025" cy="57475"/>
          </a:xfrm>
        </p:grpSpPr>
        <p:sp>
          <p:nvSpPr>
            <p:cNvPr id="55"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2427;p58"/>
          <p:cNvGrpSpPr/>
          <p:nvPr/>
        </p:nvGrpSpPr>
        <p:grpSpPr>
          <a:xfrm>
            <a:off x="547715" y="3458299"/>
            <a:ext cx="2236171" cy="1717071"/>
            <a:chOff x="1156375" y="351650"/>
            <a:chExt cx="5308725" cy="4999350"/>
          </a:xfrm>
        </p:grpSpPr>
        <p:sp>
          <p:nvSpPr>
            <p:cNvPr id="106" name="Google Shape;2428;p58"/>
            <p:cNvSpPr/>
            <p:nvPr/>
          </p:nvSpPr>
          <p:spPr>
            <a:xfrm>
              <a:off x="1388250" y="4883175"/>
              <a:ext cx="5012275" cy="415250"/>
            </a:xfrm>
            <a:custGeom>
              <a:avLst/>
              <a:gdLst/>
              <a:ahLst/>
              <a:cxnLst/>
              <a:rect l="l" t="t" r="r" b="b"/>
              <a:pathLst>
                <a:path w="200491" h="16610" extrusionOk="0">
                  <a:moveTo>
                    <a:pt x="100251" y="0"/>
                  </a:moveTo>
                  <a:cubicBezTo>
                    <a:pt x="73665" y="0"/>
                    <a:pt x="48162" y="869"/>
                    <a:pt x="29362" y="2429"/>
                  </a:cubicBezTo>
                  <a:cubicBezTo>
                    <a:pt x="10562" y="3989"/>
                    <a:pt x="1" y="6096"/>
                    <a:pt x="1" y="8299"/>
                  </a:cubicBezTo>
                  <a:cubicBezTo>
                    <a:pt x="1" y="10514"/>
                    <a:pt x="10562" y="12621"/>
                    <a:pt x="29362" y="14181"/>
                  </a:cubicBezTo>
                  <a:cubicBezTo>
                    <a:pt x="48162" y="15740"/>
                    <a:pt x="73665" y="16610"/>
                    <a:pt x="100251" y="16610"/>
                  </a:cubicBezTo>
                  <a:cubicBezTo>
                    <a:pt x="126838" y="16610"/>
                    <a:pt x="152329" y="15740"/>
                    <a:pt x="171129" y="14181"/>
                  </a:cubicBezTo>
                  <a:cubicBezTo>
                    <a:pt x="189929" y="12621"/>
                    <a:pt x="200490" y="10514"/>
                    <a:pt x="200490" y="8299"/>
                  </a:cubicBezTo>
                  <a:cubicBezTo>
                    <a:pt x="200490" y="6096"/>
                    <a:pt x="189929" y="3989"/>
                    <a:pt x="171129" y="2429"/>
                  </a:cubicBezTo>
                  <a:cubicBezTo>
                    <a:pt x="152329" y="869"/>
                    <a:pt x="126838" y="0"/>
                    <a:pt x="100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29;p58"/>
            <p:cNvSpPr/>
            <p:nvPr/>
          </p:nvSpPr>
          <p:spPr>
            <a:xfrm>
              <a:off x="1156375" y="544550"/>
              <a:ext cx="3060825" cy="3061100"/>
            </a:xfrm>
            <a:custGeom>
              <a:avLst/>
              <a:gdLst/>
              <a:ahLst/>
              <a:cxnLst/>
              <a:rect l="l" t="t" r="r" b="b"/>
              <a:pathLst>
                <a:path w="122433" h="122444" extrusionOk="0">
                  <a:moveTo>
                    <a:pt x="61223" y="0"/>
                  </a:moveTo>
                  <a:cubicBezTo>
                    <a:pt x="44983" y="0"/>
                    <a:pt x="29409" y="6453"/>
                    <a:pt x="17932" y="17931"/>
                  </a:cubicBezTo>
                  <a:cubicBezTo>
                    <a:pt x="6454" y="29420"/>
                    <a:pt x="1" y="44982"/>
                    <a:pt x="1" y="61222"/>
                  </a:cubicBezTo>
                  <a:cubicBezTo>
                    <a:pt x="1" y="77462"/>
                    <a:pt x="6454" y="93024"/>
                    <a:pt x="17932" y="104513"/>
                  </a:cubicBezTo>
                  <a:cubicBezTo>
                    <a:pt x="29409" y="115991"/>
                    <a:pt x="44983" y="122444"/>
                    <a:pt x="61223" y="122444"/>
                  </a:cubicBezTo>
                  <a:cubicBezTo>
                    <a:pt x="77451" y="122444"/>
                    <a:pt x="93024" y="115991"/>
                    <a:pt x="104502" y="104513"/>
                  </a:cubicBezTo>
                  <a:cubicBezTo>
                    <a:pt x="115980" y="93024"/>
                    <a:pt x="122433" y="77462"/>
                    <a:pt x="122433" y="61222"/>
                  </a:cubicBezTo>
                  <a:cubicBezTo>
                    <a:pt x="122433" y="44982"/>
                    <a:pt x="115980" y="29420"/>
                    <a:pt x="104502" y="17931"/>
                  </a:cubicBezTo>
                  <a:cubicBezTo>
                    <a:pt x="93024" y="6453"/>
                    <a:pt x="77451" y="0"/>
                    <a:pt x="6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30;p58"/>
            <p:cNvSpPr/>
            <p:nvPr/>
          </p:nvSpPr>
          <p:spPr>
            <a:xfrm>
              <a:off x="4768750" y="2649275"/>
              <a:ext cx="1673425" cy="1673425"/>
            </a:xfrm>
            <a:custGeom>
              <a:avLst/>
              <a:gdLst/>
              <a:ahLst/>
              <a:cxnLst/>
              <a:rect l="l" t="t" r="r" b="b"/>
              <a:pathLst>
                <a:path w="66937" h="66937" extrusionOk="0">
                  <a:moveTo>
                    <a:pt x="33469" y="0"/>
                  </a:moveTo>
                  <a:cubicBezTo>
                    <a:pt x="14990" y="0"/>
                    <a:pt x="0" y="14978"/>
                    <a:pt x="0" y="33469"/>
                  </a:cubicBezTo>
                  <a:cubicBezTo>
                    <a:pt x="0" y="51947"/>
                    <a:pt x="14990" y="66937"/>
                    <a:pt x="33469" y="66937"/>
                  </a:cubicBezTo>
                  <a:cubicBezTo>
                    <a:pt x="51959" y="66937"/>
                    <a:pt x="66937" y="51947"/>
                    <a:pt x="66937" y="33469"/>
                  </a:cubicBezTo>
                  <a:cubicBezTo>
                    <a:pt x="66937" y="14978"/>
                    <a:pt x="51959" y="0"/>
                    <a:pt x="3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31;p58"/>
            <p:cNvSpPr/>
            <p:nvPr/>
          </p:nvSpPr>
          <p:spPr>
            <a:xfrm>
              <a:off x="1398550" y="2320500"/>
              <a:ext cx="1124700" cy="1165275"/>
            </a:xfrm>
            <a:custGeom>
              <a:avLst/>
              <a:gdLst/>
              <a:ahLst/>
              <a:cxnLst/>
              <a:rect l="l" t="t" r="r" b="b"/>
              <a:pathLst>
                <a:path w="44988" h="46611" extrusionOk="0">
                  <a:moveTo>
                    <a:pt x="3413" y="0"/>
                  </a:moveTo>
                  <a:cubicBezTo>
                    <a:pt x="1564" y="0"/>
                    <a:pt x="1" y="1585"/>
                    <a:pt x="327" y="4829"/>
                  </a:cubicBezTo>
                  <a:cubicBezTo>
                    <a:pt x="791" y="9579"/>
                    <a:pt x="4899" y="14711"/>
                    <a:pt x="9090" y="18699"/>
                  </a:cubicBezTo>
                  <a:cubicBezTo>
                    <a:pt x="8816" y="18664"/>
                    <a:pt x="8542" y="18640"/>
                    <a:pt x="8268" y="18640"/>
                  </a:cubicBezTo>
                  <a:cubicBezTo>
                    <a:pt x="8263" y="18640"/>
                    <a:pt x="8257" y="18640"/>
                    <a:pt x="8252" y="18640"/>
                  </a:cubicBezTo>
                  <a:cubicBezTo>
                    <a:pt x="5773" y="18640"/>
                    <a:pt x="4187" y="21300"/>
                    <a:pt x="5387" y="23462"/>
                  </a:cubicBezTo>
                  <a:cubicBezTo>
                    <a:pt x="8352" y="28736"/>
                    <a:pt x="14043" y="32392"/>
                    <a:pt x="19377" y="35594"/>
                  </a:cubicBezTo>
                  <a:cubicBezTo>
                    <a:pt x="19165" y="35503"/>
                    <a:pt x="18949" y="35462"/>
                    <a:pt x="18733" y="35462"/>
                  </a:cubicBezTo>
                  <a:cubicBezTo>
                    <a:pt x="17570" y="35462"/>
                    <a:pt x="16452" y="36684"/>
                    <a:pt x="16412" y="37940"/>
                  </a:cubicBezTo>
                  <a:cubicBezTo>
                    <a:pt x="16365" y="39428"/>
                    <a:pt x="17186" y="40881"/>
                    <a:pt x="18329" y="41821"/>
                  </a:cubicBezTo>
                  <a:cubicBezTo>
                    <a:pt x="22037" y="44915"/>
                    <a:pt x="28580" y="46610"/>
                    <a:pt x="34635" y="46610"/>
                  </a:cubicBezTo>
                  <a:cubicBezTo>
                    <a:pt x="36921" y="46610"/>
                    <a:pt x="39138" y="46369"/>
                    <a:pt x="41106" y="45869"/>
                  </a:cubicBezTo>
                  <a:cubicBezTo>
                    <a:pt x="44844" y="44917"/>
                    <a:pt x="44987" y="44917"/>
                    <a:pt x="44273" y="41178"/>
                  </a:cubicBezTo>
                  <a:cubicBezTo>
                    <a:pt x="43749" y="38404"/>
                    <a:pt x="43142" y="35642"/>
                    <a:pt x="42404" y="32915"/>
                  </a:cubicBezTo>
                  <a:cubicBezTo>
                    <a:pt x="41022" y="27718"/>
                    <a:pt x="36851" y="14700"/>
                    <a:pt x="32277" y="14700"/>
                  </a:cubicBezTo>
                  <a:cubicBezTo>
                    <a:pt x="32042" y="14700"/>
                    <a:pt x="31806" y="14734"/>
                    <a:pt x="31569" y="14806"/>
                  </a:cubicBezTo>
                  <a:cubicBezTo>
                    <a:pt x="29283" y="15497"/>
                    <a:pt x="29819" y="19104"/>
                    <a:pt x="28985" y="20592"/>
                  </a:cubicBezTo>
                  <a:cubicBezTo>
                    <a:pt x="24663" y="15187"/>
                    <a:pt x="26568" y="6805"/>
                    <a:pt x="21746" y="1840"/>
                  </a:cubicBezTo>
                  <a:cubicBezTo>
                    <a:pt x="20898" y="956"/>
                    <a:pt x="19840" y="155"/>
                    <a:pt x="18584" y="155"/>
                  </a:cubicBezTo>
                  <a:cubicBezTo>
                    <a:pt x="18200" y="155"/>
                    <a:pt x="17797" y="230"/>
                    <a:pt x="17377" y="400"/>
                  </a:cubicBezTo>
                  <a:cubicBezTo>
                    <a:pt x="16210" y="864"/>
                    <a:pt x="15365" y="1888"/>
                    <a:pt x="14972" y="3078"/>
                  </a:cubicBezTo>
                  <a:cubicBezTo>
                    <a:pt x="14281" y="5210"/>
                    <a:pt x="14900" y="7436"/>
                    <a:pt x="15519" y="9544"/>
                  </a:cubicBezTo>
                  <a:cubicBezTo>
                    <a:pt x="13495" y="7019"/>
                    <a:pt x="11447" y="4471"/>
                    <a:pt x="8864" y="2519"/>
                  </a:cubicBezTo>
                  <a:cubicBezTo>
                    <a:pt x="7566" y="1543"/>
                    <a:pt x="6101" y="721"/>
                    <a:pt x="4566" y="197"/>
                  </a:cubicBezTo>
                  <a:cubicBezTo>
                    <a:pt x="4178" y="66"/>
                    <a:pt x="3790" y="0"/>
                    <a:pt x="3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2;p58"/>
            <p:cNvSpPr/>
            <p:nvPr/>
          </p:nvSpPr>
          <p:spPr>
            <a:xfrm>
              <a:off x="1532350" y="2454425"/>
              <a:ext cx="867600" cy="929800"/>
            </a:xfrm>
            <a:custGeom>
              <a:avLst/>
              <a:gdLst/>
              <a:ahLst/>
              <a:cxnLst/>
              <a:rect l="l" t="t" r="r" b="b"/>
              <a:pathLst>
                <a:path w="34704" h="37192" extrusionOk="0">
                  <a:moveTo>
                    <a:pt x="417" y="0"/>
                  </a:moveTo>
                  <a:cubicBezTo>
                    <a:pt x="200" y="0"/>
                    <a:pt x="1" y="291"/>
                    <a:pt x="190" y="507"/>
                  </a:cubicBezTo>
                  <a:cubicBezTo>
                    <a:pt x="10798" y="13319"/>
                    <a:pt x="22121" y="25534"/>
                    <a:pt x="34063" y="37107"/>
                  </a:cubicBezTo>
                  <a:cubicBezTo>
                    <a:pt x="34126" y="37167"/>
                    <a:pt x="34196" y="37192"/>
                    <a:pt x="34264" y="37192"/>
                  </a:cubicBezTo>
                  <a:cubicBezTo>
                    <a:pt x="34496" y="37192"/>
                    <a:pt x="34703" y="36905"/>
                    <a:pt x="34492" y="36702"/>
                  </a:cubicBezTo>
                  <a:cubicBezTo>
                    <a:pt x="22550" y="25130"/>
                    <a:pt x="11239" y="12914"/>
                    <a:pt x="619" y="103"/>
                  </a:cubicBezTo>
                  <a:cubicBezTo>
                    <a:pt x="558" y="30"/>
                    <a:pt x="486"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33;p58"/>
            <p:cNvSpPr/>
            <p:nvPr/>
          </p:nvSpPr>
          <p:spPr>
            <a:xfrm>
              <a:off x="1625450" y="2887225"/>
              <a:ext cx="376200" cy="91825"/>
            </a:xfrm>
            <a:custGeom>
              <a:avLst/>
              <a:gdLst/>
              <a:ahLst/>
              <a:cxnLst/>
              <a:rect l="l" t="t" r="r" b="b"/>
              <a:pathLst>
                <a:path w="15048" h="3673" extrusionOk="0">
                  <a:moveTo>
                    <a:pt x="462" y="1"/>
                  </a:moveTo>
                  <a:cubicBezTo>
                    <a:pt x="137" y="1"/>
                    <a:pt x="0" y="500"/>
                    <a:pt x="347" y="579"/>
                  </a:cubicBezTo>
                  <a:cubicBezTo>
                    <a:pt x="5086" y="1555"/>
                    <a:pt x="9813" y="2591"/>
                    <a:pt x="14540" y="3662"/>
                  </a:cubicBezTo>
                  <a:cubicBezTo>
                    <a:pt x="14568" y="3670"/>
                    <a:pt x="14595" y="3673"/>
                    <a:pt x="14621" y="3673"/>
                  </a:cubicBezTo>
                  <a:cubicBezTo>
                    <a:pt x="14931" y="3673"/>
                    <a:pt x="15047" y="3180"/>
                    <a:pt x="14706" y="3103"/>
                  </a:cubicBezTo>
                  <a:cubicBezTo>
                    <a:pt x="9991" y="2019"/>
                    <a:pt x="5265" y="995"/>
                    <a:pt x="526" y="7"/>
                  </a:cubicBezTo>
                  <a:cubicBezTo>
                    <a:pt x="504" y="3"/>
                    <a:pt x="482"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34;p58"/>
            <p:cNvSpPr/>
            <p:nvPr/>
          </p:nvSpPr>
          <p:spPr>
            <a:xfrm>
              <a:off x="1859450" y="2503950"/>
              <a:ext cx="35450" cy="362925"/>
            </a:xfrm>
            <a:custGeom>
              <a:avLst/>
              <a:gdLst/>
              <a:ahLst/>
              <a:cxnLst/>
              <a:rect l="l" t="t" r="r" b="b"/>
              <a:pathLst>
                <a:path w="1418" h="14517" extrusionOk="0">
                  <a:moveTo>
                    <a:pt x="420" y="1"/>
                  </a:moveTo>
                  <a:cubicBezTo>
                    <a:pt x="203" y="1"/>
                    <a:pt x="1" y="289"/>
                    <a:pt x="191" y="515"/>
                  </a:cubicBezTo>
                  <a:cubicBezTo>
                    <a:pt x="227" y="562"/>
                    <a:pt x="298" y="1777"/>
                    <a:pt x="322" y="2146"/>
                  </a:cubicBezTo>
                  <a:cubicBezTo>
                    <a:pt x="417" y="3396"/>
                    <a:pt x="489" y="4634"/>
                    <a:pt x="548" y="5885"/>
                  </a:cubicBezTo>
                  <a:cubicBezTo>
                    <a:pt x="691" y="8659"/>
                    <a:pt x="798" y="11433"/>
                    <a:pt x="822" y="14219"/>
                  </a:cubicBezTo>
                  <a:cubicBezTo>
                    <a:pt x="828" y="14415"/>
                    <a:pt x="986" y="14517"/>
                    <a:pt x="1138" y="14517"/>
                  </a:cubicBezTo>
                  <a:cubicBezTo>
                    <a:pt x="1280" y="14517"/>
                    <a:pt x="1417" y="14427"/>
                    <a:pt x="1417" y="14243"/>
                  </a:cubicBezTo>
                  <a:cubicBezTo>
                    <a:pt x="1381" y="11159"/>
                    <a:pt x="1262" y="8075"/>
                    <a:pt x="1096" y="4992"/>
                  </a:cubicBezTo>
                  <a:cubicBezTo>
                    <a:pt x="1036" y="3813"/>
                    <a:pt x="965" y="2634"/>
                    <a:pt x="858" y="1467"/>
                  </a:cubicBezTo>
                  <a:cubicBezTo>
                    <a:pt x="822" y="1074"/>
                    <a:pt x="881" y="420"/>
                    <a:pt x="619" y="98"/>
                  </a:cubicBezTo>
                  <a:cubicBezTo>
                    <a:pt x="559" y="29"/>
                    <a:pt x="489"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35;p58"/>
            <p:cNvSpPr/>
            <p:nvPr/>
          </p:nvSpPr>
          <p:spPr>
            <a:xfrm>
              <a:off x="1986450" y="3319250"/>
              <a:ext cx="364425" cy="42200"/>
            </a:xfrm>
            <a:custGeom>
              <a:avLst/>
              <a:gdLst/>
              <a:ahLst/>
              <a:cxnLst/>
              <a:rect l="l" t="t" r="r" b="b"/>
              <a:pathLst>
                <a:path w="14577" h="1688" extrusionOk="0">
                  <a:moveTo>
                    <a:pt x="417" y="1"/>
                  </a:moveTo>
                  <a:cubicBezTo>
                    <a:pt x="121" y="1"/>
                    <a:pt x="0" y="486"/>
                    <a:pt x="338" y="574"/>
                  </a:cubicBezTo>
                  <a:cubicBezTo>
                    <a:pt x="2917" y="1316"/>
                    <a:pt x="5553" y="1687"/>
                    <a:pt x="8194" y="1687"/>
                  </a:cubicBezTo>
                  <a:cubicBezTo>
                    <a:pt x="10212" y="1687"/>
                    <a:pt x="12232" y="1471"/>
                    <a:pt x="14232" y="1038"/>
                  </a:cubicBezTo>
                  <a:cubicBezTo>
                    <a:pt x="14577" y="960"/>
                    <a:pt x="14486" y="446"/>
                    <a:pt x="14172" y="446"/>
                  </a:cubicBezTo>
                  <a:cubicBezTo>
                    <a:pt x="14149" y="446"/>
                    <a:pt x="14126" y="449"/>
                    <a:pt x="14101" y="454"/>
                  </a:cubicBezTo>
                  <a:cubicBezTo>
                    <a:pt x="12127" y="879"/>
                    <a:pt x="10140" y="1092"/>
                    <a:pt x="8157" y="1092"/>
                  </a:cubicBezTo>
                  <a:cubicBezTo>
                    <a:pt x="5584" y="1092"/>
                    <a:pt x="3020" y="734"/>
                    <a:pt x="504" y="14"/>
                  </a:cubicBezTo>
                  <a:cubicBezTo>
                    <a:pt x="474" y="5"/>
                    <a:pt x="445" y="1"/>
                    <a:pt x="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36;p58"/>
            <p:cNvSpPr/>
            <p:nvPr/>
          </p:nvSpPr>
          <p:spPr>
            <a:xfrm>
              <a:off x="2224275" y="2885475"/>
              <a:ext cx="48950" cy="369550"/>
            </a:xfrm>
            <a:custGeom>
              <a:avLst/>
              <a:gdLst/>
              <a:ahLst/>
              <a:cxnLst/>
              <a:rect l="l" t="t" r="r" b="b"/>
              <a:pathLst>
                <a:path w="1958" h="14782" extrusionOk="0">
                  <a:moveTo>
                    <a:pt x="360" y="1"/>
                  </a:moveTo>
                  <a:cubicBezTo>
                    <a:pt x="191" y="1"/>
                    <a:pt x="0" y="139"/>
                    <a:pt x="28" y="363"/>
                  </a:cubicBezTo>
                  <a:cubicBezTo>
                    <a:pt x="493" y="5054"/>
                    <a:pt x="1362" y="9757"/>
                    <a:pt x="1052" y="14484"/>
                  </a:cubicBezTo>
                  <a:cubicBezTo>
                    <a:pt x="1040" y="14680"/>
                    <a:pt x="1192" y="14782"/>
                    <a:pt x="1346" y="14782"/>
                  </a:cubicBezTo>
                  <a:cubicBezTo>
                    <a:pt x="1490" y="14782"/>
                    <a:pt x="1636" y="14692"/>
                    <a:pt x="1647" y="14507"/>
                  </a:cubicBezTo>
                  <a:cubicBezTo>
                    <a:pt x="1957" y="9733"/>
                    <a:pt x="1076" y="4959"/>
                    <a:pt x="600" y="220"/>
                  </a:cubicBezTo>
                  <a:cubicBezTo>
                    <a:pt x="585" y="68"/>
                    <a:pt x="47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37;p58"/>
            <p:cNvSpPr/>
            <p:nvPr/>
          </p:nvSpPr>
          <p:spPr>
            <a:xfrm>
              <a:off x="5292325" y="3485925"/>
              <a:ext cx="1121575" cy="1272825"/>
            </a:xfrm>
            <a:custGeom>
              <a:avLst/>
              <a:gdLst/>
              <a:ahLst/>
              <a:cxnLst/>
              <a:rect l="l" t="t" r="r" b="b"/>
              <a:pathLst>
                <a:path w="44863" h="50913" extrusionOk="0">
                  <a:moveTo>
                    <a:pt x="38334" y="0"/>
                  </a:moveTo>
                  <a:cubicBezTo>
                    <a:pt x="37754" y="0"/>
                    <a:pt x="37104" y="94"/>
                    <a:pt x="36386" y="300"/>
                  </a:cubicBezTo>
                  <a:cubicBezTo>
                    <a:pt x="31802" y="1622"/>
                    <a:pt x="27492" y="6587"/>
                    <a:pt x="24325" y="11432"/>
                  </a:cubicBezTo>
                  <a:cubicBezTo>
                    <a:pt x="24313" y="11159"/>
                    <a:pt x="24289" y="10885"/>
                    <a:pt x="24241" y="10611"/>
                  </a:cubicBezTo>
                  <a:cubicBezTo>
                    <a:pt x="23942" y="8954"/>
                    <a:pt x="22502" y="7917"/>
                    <a:pt x="21012" y="7917"/>
                  </a:cubicBezTo>
                  <a:cubicBezTo>
                    <a:pt x="20307" y="7917"/>
                    <a:pt x="19591" y="8150"/>
                    <a:pt x="18979" y="8658"/>
                  </a:cubicBezTo>
                  <a:cubicBezTo>
                    <a:pt x="14323" y="12516"/>
                    <a:pt x="11764" y="18779"/>
                    <a:pt x="9573" y="24613"/>
                  </a:cubicBezTo>
                  <a:cubicBezTo>
                    <a:pt x="9881" y="23269"/>
                    <a:pt x="8448" y="22089"/>
                    <a:pt x="7062" y="22089"/>
                  </a:cubicBezTo>
                  <a:cubicBezTo>
                    <a:pt x="6950" y="22089"/>
                    <a:pt x="6838" y="22096"/>
                    <a:pt x="6727" y="22112"/>
                  </a:cubicBezTo>
                  <a:cubicBezTo>
                    <a:pt x="5263" y="22327"/>
                    <a:pt x="3989" y="23410"/>
                    <a:pt x="3251" y="24696"/>
                  </a:cubicBezTo>
                  <a:cubicBezTo>
                    <a:pt x="0" y="30494"/>
                    <a:pt x="310" y="41103"/>
                    <a:pt x="3405" y="47830"/>
                  </a:cubicBezTo>
                  <a:cubicBezTo>
                    <a:pt x="4417" y="50041"/>
                    <a:pt x="4802" y="50912"/>
                    <a:pt x="5833" y="50912"/>
                  </a:cubicBezTo>
                  <a:cubicBezTo>
                    <a:pt x="6440" y="50912"/>
                    <a:pt x="7271" y="50611"/>
                    <a:pt x="8585" y="50104"/>
                  </a:cubicBezTo>
                  <a:cubicBezTo>
                    <a:pt x="11216" y="49080"/>
                    <a:pt x="13823" y="47985"/>
                    <a:pt x="16371" y="46770"/>
                  </a:cubicBezTo>
                  <a:cubicBezTo>
                    <a:pt x="21491" y="44353"/>
                    <a:pt x="34540" y="37340"/>
                    <a:pt x="32218" y="32840"/>
                  </a:cubicBezTo>
                  <a:cubicBezTo>
                    <a:pt x="31599" y="31642"/>
                    <a:pt x="30231" y="31498"/>
                    <a:pt x="28865" y="31498"/>
                  </a:cubicBezTo>
                  <a:cubicBezTo>
                    <a:pt x="28432" y="31498"/>
                    <a:pt x="28000" y="31512"/>
                    <a:pt x="27592" y="31512"/>
                  </a:cubicBezTo>
                  <a:cubicBezTo>
                    <a:pt x="27010" y="31512"/>
                    <a:pt x="26477" y="31483"/>
                    <a:pt x="26063" y="31340"/>
                  </a:cubicBezTo>
                  <a:cubicBezTo>
                    <a:pt x="30599" y="26113"/>
                    <a:pt x="39184" y="26470"/>
                    <a:pt x="43208" y="20838"/>
                  </a:cubicBezTo>
                  <a:cubicBezTo>
                    <a:pt x="44137" y="19529"/>
                    <a:pt x="44863" y="17909"/>
                    <a:pt x="43827" y="16266"/>
                  </a:cubicBezTo>
                  <a:cubicBezTo>
                    <a:pt x="43160" y="15207"/>
                    <a:pt x="41993" y="14564"/>
                    <a:pt x="40755" y="14397"/>
                  </a:cubicBezTo>
                  <a:cubicBezTo>
                    <a:pt x="40486" y="14361"/>
                    <a:pt x="40218" y="14344"/>
                    <a:pt x="39953" y="14344"/>
                  </a:cubicBezTo>
                  <a:cubicBezTo>
                    <a:pt x="38029" y="14344"/>
                    <a:pt x="36219" y="15231"/>
                    <a:pt x="34493" y="16100"/>
                  </a:cubicBezTo>
                  <a:cubicBezTo>
                    <a:pt x="36612" y="13659"/>
                    <a:pt x="38755" y="11182"/>
                    <a:pt x="40196" y="8289"/>
                  </a:cubicBezTo>
                  <a:cubicBezTo>
                    <a:pt x="40922" y="6837"/>
                    <a:pt x="41470" y="5241"/>
                    <a:pt x="41708" y="3634"/>
                  </a:cubicBezTo>
                  <a:cubicBezTo>
                    <a:pt x="41997" y="1696"/>
                    <a:pt x="40803" y="0"/>
                    <a:pt x="38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38;p58"/>
            <p:cNvSpPr/>
            <p:nvPr/>
          </p:nvSpPr>
          <p:spPr>
            <a:xfrm>
              <a:off x="5449500" y="3623625"/>
              <a:ext cx="766950" cy="1013050"/>
            </a:xfrm>
            <a:custGeom>
              <a:avLst/>
              <a:gdLst/>
              <a:ahLst/>
              <a:cxnLst/>
              <a:rect l="l" t="t" r="r" b="b"/>
              <a:pathLst>
                <a:path w="30678" h="40522" extrusionOk="0">
                  <a:moveTo>
                    <a:pt x="30250" y="0"/>
                  </a:moveTo>
                  <a:cubicBezTo>
                    <a:pt x="30167" y="0"/>
                    <a:pt x="30083" y="34"/>
                    <a:pt x="30015" y="114"/>
                  </a:cubicBezTo>
                  <a:cubicBezTo>
                    <a:pt x="19347" y="12866"/>
                    <a:pt x="9370" y="26201"/>
                    <a:pt x="154" y="40048"/>
                  </a:cubicBezTo>
                  <a:cubicBezTo>
                    <a:pt x="1" y="40278"/>
                    <a:pt x="202" y="40521"/>
                    <a:pt x="408" y="40521"/>
                  </a:cubicBezTo>
                  <a:cubicBezTo>
                    <a:pt x="489" y="40521"/>
                    <a:pt x="570" y="40484"/>
                    <a:pt x="631" y="40393"/>
                  </a:cubicBezTo>
                  <a:cubicBezTo>
                    <a:pt x="9858" y="26546"/>
                    <a:pt x="19824" y="13223"/>
                    <a:pt x="30503" y="460"/>
                  </a:cubicBezTo>
                  <a:cubicBezTo>
                    <a:pt x="30677" y="242"/>
                    <a:pt x="30471" y="0"/>
                    <a:pt x="30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39;p58"/>
            <p:cNvSpPr/>
            <p:nvPr/>
          </p:nvSpPr>
          <p:spPr>
            <a:xfrm>
              <a:off x="5778225" y="3794250"/>
              <a:ext cx="26850" cy="377025"/>
            </a:xfrm>
            <a:custGeom>
              <a:avLst/>
              <a:gdLst/>
              <a:ahLst/>
              <a:cxnLst/>
              <a:rect l="l" t="t" r="r" b="b"/>
              <a:pathLst>
                <a:path w="1074" h="15081" extrusionOk="0">
                  <a:moveTo>
                    <a:pt x="746" y="1"/>
                  </a:moveTo>
                  <a:cubicBezTo>
                    <a:pt x="613" y="1"/>
                    <a:pt x="489" y="80"/>
                    <a:pt x="483" y="254"/>
                  </a:cubicBezTo>
                  <a:cubicBezTo>
                    <a:pt x="376" y="5088"/>
                    <a:pt x="209" y="9922"/>
                    <a:pt x="7" y="14756"/>
                  </a:cubicBezTo>
                  <a:cubicBezTo>
                    <a:pt x="1" y="14964"/>
                    <a:pt x="172" y="15080"/>
                    <a:pt x="332" y="15080"/>
                  </a:cubicBezTo>
                  <a:cubicBezTo>
                    <a:pt x="466" y="15080"/>
                    <a:pt x="592" y="15000"/>
                    <a:pt x="602" y="14828"/>
                  </a:cubicBezTo>
                  <a:cubicBezTo>
                    <a:pt x="805" y="9994"/>
                    <a:pt x="960" y="5160"/>
                    <a:pt x="1067" y="314"/>
                  </a:cubicBezTo>
                  <a:cubicBezTo>
                    <a:pt x="1073" y="113"/>
                    <a:pt x="904"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40;p58"/>
            <p:cNvSpPr/>
            <p:nvPr/>
          </p:nvSpPr>
          <p:spPr>
            <a:xfrm>
              <a:off x="5867625" y="3954300"/>
              <a:ext cx="359225" cy="95325"/>
            </a:xfrm>
            <a:custGeom>
              <a:avLst/>
              <a:gdLst/>
              <a:ahLst/>
              <a:cxnLst/>
              <a:rect l="l" t="t" r="r" b="b"/>
              <a:pathLst>
                <a:path w="14369" h="3813" extrusionOk="0">
                  <a:moveTo>
                    <a:pt x="13941" y="1"/>
                  </a:moveTo>
                  <a:cubicBezTo>
                    <a:pt x="13859" y="1"/>
                    <a:pt x="13775" y="34"/>
                    <a:pt x="13707" y="115"/>
                  </a:cubicBezTo>
                  <a:cubicBezTo>
                    <a:pt x="13671" y="163"/>
                    <a:pt x="12481" y="448"/>
                    <a:pt x="12123" y="544"/>
                  </a:cubicBezTo>
                  <a:cubicBezTo>
                    <a:pt x="10921" y="865"/>
                    <a:pt x="9707" y="1151"/>
                    <a:pt x="8492" y="1437"/>
                  </a:cubicBezTo>
                  <a:cubicBezTo>
                    <a:pt x="5789" y="2080"/>
                    <a:pt x="3075" y="2687"/>
                    <a:pt x="348" y="3211"/>
                  </a:cubicBezTo>
                  <a:cubicBezTo>
                    <a:pt x="0" y="3289"/>
                    <a:pt x="54" y="3812"/>
                    <a:pt x="371" y="3812"/>
                  </a:cubicBezTo>
                  <a:cubicBezTo>
                    <a:pt x="390" y="3812"/>
                    <a:pt x="410" y="3810"/>
                    <a:pt x="432" y="3806"/>
                  </a:cubicBezTo>
                  <a:cubicBezTo>
                    <a:pt x="3468" y="3211"/>
                    <a:pt x="6468" y="2532"/>
                    <a:pt x="9468" y="1818"/>
                  </a:cubicBezTo>
                  <a:cubicBezTo>
                    <a:pt x="10611" y="1544"/>
                    <a:pt x="11766" y="1258"/>
                    <a:pt x="12897" y="948"/>
                  </a:cubicBezTo>
                  <a:cubicBezTo>
                    <a:pt x="13266" y="841"/>
                    <a:pt x="13921" y="782"/>
                    <a:pt x="14195" y="460"/>
                  </a:cubicBezTo>
                  <a:cubicBezTo>
                    <a:pt x="14369" y="243"/>
                    <a:pt x="14163" y="1"/>
                    <a:pt x="13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41;p58"/>
            <p:cNvSpPr/>
            <p:nvPr/>
          </p:nvSpPr>
          <p:spPr>
            <a:xfrm>
              <a:off x="5419125" y="4227075"/>
              <a:ext cx="79050" cy="354350"/>
            </a:xfrm>
            <a:custGeom>
              <a:avLst/>
              <a:gdLst/>
              <a:ahLst/>
              <a:cxnLst/>
              <a:rect l="l" t="t" r="r" b="b"/>
              <a:pathLst>
                <a:path w="3162" h="14174" extrusionOk="0">
                  <a:moveTo>
                    <a:pt x="740" y="1"/>
                  </a:moveTo>
                  <a:cubicBezTo>
                    <a:pt x="606" y="1"/>
                    <a:pt x="474" y="80"/>
                    <a:pt x="453" y="253"/>
                  </a:cubicBezTo>
                  <a:cubicBezTo>
                    <a:pt x="0" y="4956"/>
                    <a:pt x="703" y="9635"/>
                    <a:pt x="2524" y="14005"/>
                  </a:cubicBezTo>
                  <a:cubicBezTo>
                    <a:pt x="2574" y="14124"/>
                    <a:pt x="2671" y="14173"/>
                    <a:pt x="2771" y="14173"/>
                  </a:cubicBezTo>
                  <a:cubicBezTo>
                    <a:pt x="2961" y="14173"/>
                    <a:pt x="3162" y="13993"/>
                    <a:pt x="3060" y="13767"/>
                  </a:cubicBezTo>
                  <a:cubicBezTo>
                    <a:pt x="1286" y="9492"/>
                    <a:pt x="596" y="4932"/>
                    <a:pt x="1048" y="324"/>
                  </a:cubicBezTo>
                  <a:cubicBezTo>
                    <a:pt x="1067" y="116"/>
                    <a:pt x="902"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42;p58"/>
            <p:cNvSpPr/>
            <p:nvPr/>
          </p:nvSpPr>
          <p:spPr>
            <a:xfrm>
              <a:off x="5552250" y="4379775"/>
              <a:ext cx="366150" cy="104325"/>
            </a:xfrm>
            <a:custGeom>
              <a:avLst/>
              <a:gdLst/>
              <a:ahLst/>
              <a:cxnLst/>
              <a:rect l="l" t="t" r="r" b="b"/>
              <a:pathLst>
                <a:path w="14646" h="4173" extrusionOk="0">
                  <a:moveTo>
                    <a:pt x="14174" y="1"/>
                  </a:moveTo>
                  <a:cubicBezTo>
                    <a:pt x="14145" y="1"/>
                    <a:pt x="14114" y="5"/>
                    <a:pt x="14082" y="15"/>
                  </a:cubicBezTo>
                  <a:cubicBezTo>
                    <a:pt x="9546" y="1324"/>
                    <a:pt x="5081" y="3039"/>
                    <a:pt x="366" y="3587"/>
                  </a:cubicBezTo>
                  <a:cubicBezTo>
                    <a:pt x="0" y="3632"/>
                    <a:pt x="74" y="4173"/>
                    <a:pt x="408" y="4173"/>
                  </a:cubicBezTo>
                  <a:cubicBezTo>
                    <a:pt x="421" y="4173"/>
                    <a:pt x="435" y="4172"/>
                    <a:pt x="450" y="4170"/>
                  </a:cubicBezTo>
                  <a:cubicBezTo>
                    <a:pt x="5212" y="3622"/>
                    <a:pt x="9737" y="1884"/>
                    <a:pt x="14309" y="562"/>
                  </a:cubicBezTo>
                  <a:cubicBezTo>
                    <a:pt x="14645" y="465"/>
                    <a:pt x="14477" y="1"/>
                    <a:pt x="1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43;p58"/>
            <p:cNvSpPr/>
            <p:nvPr/>
          </p:nvSpPr>
          <p:spPr>
            <a:xfrm>
              <a:off x="5403925" y="861275"/>
              <a:ext cx="1061175" cy="772100"/>
            </a:xfrm>
            <a:custGeom>
              <a:avLst/>
              <a:gdLst/>
              <a:ahLst/>
              <a:cxnLst/>
              <a:rect l="l" t="t" r="r" b="b"/>
              <a:pathLst>
                <a:path w="42447" h="30884" extrusionOk="0">
                  <a:moveTo>
                    <a:pt x="31739" y="0"/>
                  </a:moveTo>
                  <a:cubicBezTo>
                    <a:pt x="26678" y="0"/>
                    <a:pt x="21692" y="609"/>
                    <a:pt x="17098" y="2654"/>
                  </a:cubicBezTo>
                  <a:cubicBezTo>
                    <a:pt x="8859" y="6322"/>
                    <a:pt x="1" y="14989"/>
                    <a:pt x="2716" y="28396"/>
                  </a:cubicBezTo>
                  <a:cubicBezTo>
                    <a:pt x="2716" y="28396"/>
                    <a:pt x="6777" y="30883"/>
                    <a:pt x="12264" y="30883"/>
                  </a:cubicBezTo>
                  <a:cubicBezTo>
                    <a:pt x="14187" y="30883"/>
                    <a:pt x="16284" y="30578"/>
                    <a:pt x="18444" y="29753"/>
                  </a:cubicBezTo>
                  <a:cubicBezTo>
                    <a:pt x="24730" y="27360"/>
                    <a:pt x="28981" y="23859"/>
                    <a:pt x="32898" y="18371"/>
                  </a:cubicBezTo>
                  <a:cubicBezTo>
                    <a:pt x="36815" y="12894"/>
                    <a:pt x="39637" y="6738"/>
                    <a:pt x="42447" y="619"/>
                  </a:cubicBezTo>
                  <a:cubicBezTo>
                    <a:pt x="38915" y="303"/>
                    <a:pt x="35309" y="0"/>
                    <a:pt x="31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44;p58"/>
            <p:cNvSpPr/>
            <p:nvPr/>
          </p:nvSpPr>
          <p:spPr>
            <a:xfrm>
              <a:off x="5555750" y="960425"/>
              <a:ext cx="749500" cy="546675"/>
            </a:xfrm>
            <a:custGeom>
              <a:avLst/>
              <a:gdLst/>
              <a:ahLst/>
              <a:cxnLst/>
              <a:rect l="l" t="t" r="r" b="b"/>
              <a:pathLst>
                <a:path w="29980" h="21867" extrusionOk="0">
                  <a:moveTo>
                    <a:pt x="29515" y="0"/>
                  </a:moveTo>
                  <a:cubicBezTo>
                    <a:pt x="29456" y="0"/>
                    <a:pt x="29395" y="18"/>
                    <a:pt x="29337" y="58"/>
                  </a:cubicBezTo>
                  <a:cubicBezTo>
                    <a:pt x="19360" y="6785"/>
                    <a:pt x="9656" y="13893"/>
                    <a:pt x="238" y="21358"/>
                  </a:cubicBezTo>
                  <a:cubicBezTo>
                    <a:pt x="1" y="21548"/>
                    <a:pt x="203" y="21867"/>
                    <a:pt x="446" y="21867"/>
                  </a:cubicBezTo>
                  <a:cubicBezTo>
                    <a:pt x="507" y="21867"/>
                    <a:pt x="571" y="21847"/>
                    <a:pt x="631" y="21798"/>
                  </a:cubicBezTo>
                  <a:cubicBezTo>
                    <a:pt x="10049" y="14333"/>
                    <a:pt x="19753" y="7225"/>
                    <a:pt x="29718" y="498"/>
                  </a:cubicBezTo>
                  <a:cubicBezTo>
                    <a:pt x="29979" y="324"/>
                    <a:pt x="29769" y="0"/>
                    <a:pt x="295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45;p58"/>
            <p:cNvSpPr/>
            <p:nvPr/>
          </p:nvSpPr>
          <p:spPr>
            <a:xfrm>
              <a:off x="5995075" y="911250"/>
              <a:ext cx="66200" cy="266000"/>
            </a:xfrm>
            <a:custGeom>
              <a:avLst/>
              <a:gdLst/>
              <a:ahLst/>
              <a:cxnLst/>
              <a:rect l="l" t="t" r="r" b="b"/>
              <a:pathLst>
                <a:path w="2648" h="10640" extrusionOk="0">
                  <a:moveTo>
                    <a:pt x="2272" y="1"/>
                  </a:moveTo>
                  <a:cubicBezTo>
                    <a:pt x="2163" y="1"/>
                    <a:pt x="2057" y="58"/>
                    <a:pt x="2013" y="191"/>
                  </a:cubicBezTo>
                  <a:cubicBezTo>
                    <a:pt x="882" y="3501"/>
                    <a:pt x="227" y="6847"/>
                    <a:pt x="13" y="10335"/>
                  </a:cubicBezTo>
                  <a:cubicBezTo>
                    <a:pt x="0" y="10535"/>
                    <a:pt x="157" y="10639"/>
                    <a:pt x="313" y="10639"/>
                  </a:cubicBezTo>
                  <a:cubicBezTo>
                    <a:pt x="455" y="10639"/>
                    <a:pt x="597" y="10553"/>
                    <a:pt x="608" y="10371"/>
                  </a:cubicBezTo>
                  <a:cubicBezTo>
                    <a:pt x="810" y="6942"/>
                    <a:pt x="1453" y="3644"/>
                    <a:pt x="2573" y="394"/>
                  </a:cubicBezTo>
                  <a:cubicBezTo>
                    <a:pt x="2647" y="162"/>
                    <a:pt x="2455" y="1"/>
                    <a:pt x="2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46;p58"/>
            <p:cNvSpPr/>
            <p:nvPr/>
          </p:nvSpPr>
          <p:spPr>
            <a:xfrm>
              <a:off x="5935625" y="1204375"/>
              <a:ext cx="267800" cy="45850"/>
            </a:xfrm>
            <a:custGeom>
              <a:avLst/>
              <a:gdLst/>
              <a:ahLst/>
              <a:cxnLst/>
              <a:rect l="l" t="t" r="r" b="b"/>
              <a:pathLst>
                <a:path w="10712" h="1834" extrusionOk="0">
                  <a:moveTo>
                    <a:pt x="361" y="1"/>
                  </a:moveTo>
                  <a:cubicBezTo>
                    <a:pt x="30" y="1"/>
                    <a:pt x="0" y="552"/>
                    <a:pt x="367" y="587"/>
                  </a:cubicBezTo>
                  <a:cubicBezTo>
                    <a:pt x="3641" y="992"/>
                    <a:pt x="6927" y="1122"/>
                    <a:pt x="10165" y="1825"/>
                  </a:cubicBezTo>
                  <a:cubicBezTo>
                    <a:pt x="10191" y="1831"/>
                    <a:pt x="10216" y="1833"/>
                    <a:pt x="10239" y="1833"/>
                  </a:cubicBezTo>
                  <a:cubicBezTo>
                    <a:pt x="10560" y="1833"/>
                    <a:pt x="10712" y="1343"/>
                    <a:pt x="10368" y="1265"/>
                  </a:cubicBezTo>
                  <a:cubicBezTo>
                    <a:pt x="7070" y="551"/>
                    <a:pt x="3736" y="396"/>
                    <a:pt x="402" y="3"/>
                  </a:cubicBezTo>
                  <a:cubicBezTo>
                    <a:pt x="388" y="1"/>
                    <a:pt x="374"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47;p58"/>
            <p:cNvSpPr/>
            <p:nvPr/>
          </p:nvSpPr>
          <p:spPr>
            <a:xfrm>
              <a:off x="5747125" y="1043000"/>
              <a:ext cx="35525" cy="306325"/>
            </a:xfrm>
            <a:custGeom>
              <a:avLst/>
              <a:gdLst/>
              <a:ahLst/>
              <a:cxnLst/>
              <a:rect l="l" t="t" r="r" b="b"/>
              <a:pathLst>
                <a:path w="1421" h="12253" extrusionOk="0">
                  <a:moveTo>
                    <a:pt x="1109" y="1"/>
                  </a:moveTo>
                  <a:cubicBezTo>
                    <a:pt x="968" y="1"/>
                    <a:pt x="820" y="82"/>
                    <a:pt x="787" y="255"/>
                  </a:cubicBezTo>
                  <a:cubicBezTo>
                    <a:pt x="1" y="4148"/>
                    <a:pt x="358" y="8089"/>
                    <a:pt x="632" y="12018"/>
                  </a:cubicBezTo>
                  <a:cubicBezTo>
                    <a:pt x="642" y="12181"/>
                    <a:pt x="754" y="12252"/>
                    <a:pt x="877" y="12252"/>
                  </a:cubicBezTo>
                  <a:cubicBezTo>
                    <a:pt x="1043" y="12252"/>
                    <a:pt x="1229" y="12123"/>
                    <a:pt x="1215" y="11911"/>
                  </a:cubicBezTo>
                  <a:cubicBezTo>
                    <a:pt x="941" y="8030"/>
                    <a:pt x="608" y="4148"/>
                    <a:pt x="1382" y="303"/>
                  </a:cubicBezTo>
                  <a:cubicBezTo>
                    <a:pt x="1420" y="106"/>
                    <a:pt x="1269" y="1"/>
                    <a:pt x="1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48;p58"/>
            <p:cNvSpPr/>
            <p:nvPr/>
          </p:nvSpPr>
          <p:spPr>
            <a:xfrm>
              <a:off x="5704000" y="1378975"/>
              <a:ext cx="303075" cy="45000"/>
            </a:xfrm>
            <a:custGeom>
              <a:avLst/>
              <a:gdLst/>
              <a:ahLst/>
              <a:cxnLst/>
              <a:rect l="l" t="t" r="r" b="b"/>
              <a:pathLst>
                <a:path w="12123" h="1800" extrusionOk="0">
                  <a:moveTo>
                    <a:pt x="406" y="0"/>
                  </a:moveTo>
                  <a:cubicBezTo>
                    <a:pt x="121" y="0"/>
                    <a:pt x="1" y="462"/>
                    <a:pt x="321" y="580"/>
                  </a:cubicBezTo>
                  <a:cubicBezTo>
                    <a:pt x="2589" y="1392"/>
                    <a:pt x="4943" y="1799"/>
                    <a:pt x="7313" y="1799"/>
                  </a:cubicBezTo>
                  <a:cubicBezTo>
                    <a:pt x="8800" y="1799"/>
                    <a:pt x="10292" y="1639"/>
                    <a:pt x="11775" y="1318"/>
                  </a:cubicBezTo>
                  <a:cubicBezTo>
                    <a:pt x="12123" y="1251"/>
                    <a:pt x="12047" y="728"/>
                    <a:pt x="11729" y="728"/>
                  </a:cubicBezTo>
                  <a:cubicBezTo>
                    <a:pt x="11709" y="728"/>
                    <a:pt x="11689" y="730"/>
                    <a:pt x="11668" y="735"/>
                  </a:cubicBezTo>
                  <a:cubicBezTo>
                    <a:pt x="10221" y="1051"/>
                    <a:pt x="8767" y="1209"/>
                    <a:pt x="7319" y="1209"/>
                  </a:cubicBezTo>
                  <a:cubicBezTo>
                    <a:pt x="5015" y="1209"/>
                    <a:pt x="2727" y="810"/>
                    <a:pt x="511" y="20"/>
                  </a:cubicBezTo>
                  <a:cubicBezTo>
                    <a:pt x="474" y="7"/>
                    <a:pt x="439" y="0"/>
                    <a:pt x="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49;p58"/>
            <p:cNvSpPr/>
            <p:nvPr/>
          </p:nvSpPr>
          <p:spPr>
            <a:xfrm>
              <a:off x="1735625" y="1098475"/>
              <a:ext cx="977525" cy="857850"/>
            </a:xfrm>
            <a:custGeom>
              <a:avLst/>
              <a:gdLst/>
              <a:ahLst/>
              <a:cxnLst/>
              <a:rect l="l" t="t" r="r" b="b"/>
              <a:pathLst>
                <a:path w="39101" h="34314" extrusionOk="0">
                  <a:moveTo>
                    <a:pt x="11061" y="1"/>
                  </a:moveTo>
                  <a:lnTo>
                    <a:pt x="11061" y="1"/>
                  </a:lnTo>
                  <a:cubicBezTo>
                    <a:pt x="9644" y="5704"/>
                    <a:pt x="10525" y="11716"/>
                    <a:pt x="12883" y="17491"/>
                  </a:cubicBezTo>
                  <a:cubicBezTo>
                    <a:pt x="11883" y="17368"/>
                    <a:pt x="10877" y="17307"/>
                    <a:pt x="9870" y="17307"/>
                  </a:cubicBezTo>
                  <a:cubicBezTo>
                    <a:pt x="6490" y="17307"/>
                    <a:pt x="3111" y="17994"/>
                    <a:pt x="0" y="19324"/>
                  </a:cubicBezTo>
                  <a:cubicBezTo>
                    <a:pt x="4109" y="28244"/>
                    <a:pt x="12283" y="34314"/>
                    <a:pt x="21019" y="34314"/>
                  </a:cubicBezTo>
                  <a:cubicBezTo>
                    <a:pt x="23117" y="34314"/>
                    <a:pt x="25247" y="33964"/>
                    <a:pt x="27361" y="33219"/>
                  </a:cubicBezTo>
                  <a:cubicBezTo>
                    <a:pt x="33397" y="31100"/>
                    <a:pt x="39100" y="19586"/>
                    <a:pt x="37886" y="9359"/>
                  </a:cubicBezTo>
                  <a:cubicBezTo>
                    <a:pt x="37386" y="5192"/>
                    <a:pt x="34957" y="2239"/>
                    <a:pt x="31278" y="227"/>
                  </a:cubicBezTo>
                  <a:cubicBezTo>
                    <a:pt x="28421" y="4346"/>
                    <a:pt x="25611" y="8287"/>
                    <a:pt x="25254" y="12871"/>
                  </a:cubicBezTo>
                  <a:cubicBezTo>
                    <a:pt x="23944" y="9728"/>
                    <a:pt x="19812" y="1513"/>
                    <a:pt x="1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0;p58"/>
            <p:cNvSpPr/>
            <p:nvPr/>
          </p:nvSpPr>
          <p:spPr>
            <a:xfrm>
              <a:off x="1907125" y="1681000"/>
              <a:ext cx="479625" cy="170975"/>
            </a:xfrm>
            <a:custGeom>
              <a:avLst/>
              <a:gdLst/>
              <a:ahLst/>
              <a:cxnLst/>
              <a:rect l="l" t="t" r="r" b="b"/>
              <a:pathLst>
                <a:path w="19185" h="6839" extrusionOk="0">
                  <a:moveTo>
                    <a:pt x="433" y="0"/>
                  </a:moveTo>
                  <a:cubicBezTo>
                    <a:pt x="204" y="0"/>
                    <a:pt x="0" y="297"/>
                    <a:pt x="213" y="500"/>
                  </a:cubicBezTo>
                  <a:cubicBezTo>
                    <a:pt x="4318" y="4360"/>
                    <a:pt x="10336" y="6839"/>
                    <a:pt x="16090" y="6839"/>
                  </a:cubicBezTo>
                  <a:cubicBezTo>
                    <a:pt x="17010" y="6839"/>
                    <a:pt x="17924" y="6775"/>
                    <a:pt x="18822" y="6644"/>
                  </a:cubicBezTo>
                  <a:cubicBezTo>
                    <a:pt x="19184" y="6587"/>
                    <a:pt x="19052" y="6068"/>
                    <a:pt x="18721" y="6068"/>
                  </a:cubicBezTo>
                  <a:cubicBezTo>
                    <a:pt x="18703" y="6068"/>
                    <a:pt x="18686" y="6069"/>
                    <a:pt x="18667" y="6072"/>
                  </a:cubicBezTo>
                  <a:cubicBezTo>
                    <a:pt x="17818" y="6196"/>
                    <a:pt x="16952" y="6256"/>
                    <a:pt x="16078" y="6256"/>
                  </a:cubicBezTo>
                  <a:cubicBezTo>
                    <a:pt x="10490" y="6256"/>
                    <a:pt x="4594" y="3811"/>
                    <a:pt x="629" y="83"/>
                  </a:cubicBezTo>
                  <a:cubicBezTo>
                    <a:pt x="568" y="25"/>
                    <a:pt x="500" y="0"/>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51;p58"/>
            <p:cNvSpPr/>
            <p:nvPr/>
          </p:nvSpPr>
          <p:spPr>
            <a:xfrm>
              <a:off x="2093325" y="1258950"/>
              <a:ext cx="291500" cy="588700"/>
            </a:xfrm>
            <a:custGeom>
              <a:avLst/>
              <a:gdLst/>
              <a:ahLst/>
              <a:cxnLst/>
              <a:rect l="l" t="t" r="r" b="b"/>
              <a:pathLst>
                <a:path w="11660" h="23548" extrusionOk="0">
                  <a:moveTo>
                    <a:pt x="399" y="0"/>
                  </a:moveTo>
                  <a:cubicBezTo>
                    <a:pt x="203" y="0"/>
                    <a:pt x="0" y="215"/>
                    <a:pt x="123" y="452"/>
                  </a:cubicBezTo>
                  <a:cubicBezTo>
                    <a:pt x="3933" y="7988"/>
                    <a:pt x="7671" y="15632"/>
                    <a:pt x="11041" y="23395"/>
                  </a:cubicBezTo>
                  <a:cubicBezTo>
                    <a:pt x="11089" y="23503"/>
                    <a:pt x="11173" y="23548"/>
                    <a:pt x="11260" y="23548"/>
                  </a:cubicBezTo>
                  <a:cubicBezTo>
                    <a:pt x="11451" y="23548"/>
                    <a:pt x="11659" y="23331"/>
                    <a:pt x="11553" y="23085"/>
                  </a:cubicBezTo>
                  <a:cubicBezTo>
                    <a:pt x="8183" y="15334"/>
                    <a:pt x="4445" y="7691"/>
                    <a:pt x="635" y="154"/>
                  </a:cubicBezTo>
                  <a:cubicBezTo>
                    <a:pt x="579" y="45"/>
                    <a:pt x="490" y="0"/>
                    <a:pt x="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52;p58"/>
            <p:cNvSpPr/>
            <p:nvPr/>
          </p:nvSpPr>
          <p:spPr>
            <a:xfrm>
              <a:off x="2364650" y="1329450"/>
              <a:ext cx="211575" cy="517650"/>
            </a:xfrm>
            <a:custGeom>
              <a:avLst/>
              <a:gdLst/>
              <a:ahLst/>
              <a:cxnLst/>
              <a:rect l="l" t="t" r="r" b="b"/>
              <a:pathLst>
                <a:path w="8463" h="20706" extrusionOk="0">
                  <a:moveTo>
                    <a:pt x="7567" y="1"/>
                  </a:moveTo>
                  <a:cubicBezTo>
                    <a:pt x="7418" y="1"/>
                    <a:pt x="7278" y="96"/>
                    <a:pt x="7296" y="287"/>
                  </a:cubicBezTo>
                  <a:cubicBezTo>
                    <a:pt x="7855" y="7288"/>
                    <a:pt x="5819" y="15574"/>
                    <a:pt x="235" y="20206"/>
                  </a:cubicBezTo>
                  <a:cubicBezTo>
                    <a:pt x="0" y="20403"/>
                    <a:pt x="219" y="20705"/>
                    <a:pt x="462" y="20705"/>
                  </a:cubicBezTo>
                  <a:cubicBezTo>
                    <a:pt x="526" y="20705"/>
                    <a:pt x="592" y="20684"/>
                    <a:pt x="652" y="20634"/>
                  </a:cubicBezTo>
                  <a:cubicBezTo>
                    <a:pt x="6343" y="15908"/>
                    <a:pt x="8463" y="7418"/>
                    <a:pt x="7891" y="287"/>
                  </a:cubicBezTo>
                  <a:cubicBezTo>
                    <a:pt x="7873" y="96"/>
                    <a:pt x="7715" y="1"/>
                    <a:pt x="7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53;p58"/>
            <p:cNvSpPr/>
            <p:nvPr/>
          </p:nvSpPr>
          <p:spPr>
            <a:xfrm>
              <a:off x="1882375" y="4584325"/>
              <a:ext cx="115500" cy="415925"/>
            </a:xfrm>
            <a:custGeom>
              <a:avLst/>
              <a:gdLst/>
              <a:ahLst/>
              <a:cxnLst/>
              <a:rect l="l" t="t" r="r" b="b"/>
              <a:pathLst>
                <a:path w="4620" h="16637" extrusionOk="0">
                  <a:moveTo>
                    <a:pt x="1298" y="0"/>
                  </a:moveTo>
                  <a:cubicBezTo>
                    <a:pt x="1453" y="2691"/>
                    <a:pt x="2012" y="1739"/>
                    <a:pt x="1727" y="3882"/>
                  </a:cubicBezTo>
                  <a:cubicBezTo>
                    <a:pt x="1643" y="4572"/>
                    <a:pt x="1119" y="5656"/>
                    <a:pt x="1012" y="6346"/>
                  </a:cubicBezTo>
                  <a:cubicBezTo>
                    <a:pt x="679" y="8525"/>
                    <a:pt x="762" y="13026"/>
                    <a:pt x="119" y="15359"/>
                  </a:cubicBezTo>
                  <a:cubicBezTo>
                    <a:pt x="0" y="15800"/>
                    <a:pt x="131" y="16229"/>
                    <a:pt x="488" y="16514"/>
                  </a:cubicBezTo>
                  <a:cubicBezTo>
                    <a:pt x="596" y="16603"/>
                    <a:pt x="722" y="16637"/>
                    <a:pt x="853" y="16637"/>
                  </a:cubicBezTo>
                  <a:cubicBezTo>
                    <a:pt x="1285" y="16637"/>
                    <a:pt x="1762" y="16264"/>
                    <a:pt x="1762" y="16264"/>
                  </a:cubicBezTo>
                  <a:cubicBezTo>
                    <a:pt x="1298" y="15526"/>
                    <a:pt x="1477" y="14490"/>
                    <a:pt x="1727" y="13550"/>
                  </a:cubicBezTo>
                  <a:cubicBezTo>
                    <a:pt x="2739" y="9847"/>
                    <a:pt x="3262" y="8287"/>
                    <a:pt x="3965" y="5132"/>
                  </a:cubicBezTo>
                  <a:cubicBezTo>
                    <a:pt x="4274" y="3739"/>
                    <a:pt x="4477" y="2715"/>
                    <a:pt x="4620" y="501"/>
                  </a:cubicBezTo>
                  <a:cubicBezTo>
                    <a:pt x="3584" y="501"/>
                    <a:pt x="2334" y="12"/>
                    <a:pt x="1298"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54;p58"/>
            <p:cNvSpPr/>
            <p:nvPr/>
          </p:nvSpPr>
          <p:spPr>
            <a:xfrm>
              <a:off x="1797525" y="4550225"/>
              <a:ext cx="109925" cy="487300"/>
            </a:xfrm>
            <a:custGeom>
              <a:avLst/>
              <a:gdLst/>
              <a:ahLst/>
              <a:cxnLst/>
              <a:rect l="l" t="t" r="r" b="b"/>
              <a:pathLst>
                <a:path w="4397" h="19492" extrusionOk="0">
                  <a:moveTo>
                    <a:pt x="2675" y="1"/>
                  </a:moveTo>
                  <a:cubicBezTo>
                    <a:pt x="1880" y="1"/>
                    <a:pt x="1095" y="150"/>
                    <a:pt x="1061" y="460"/>
                  </a:cubicBezTo>
                  <a:cubicBezTo>
                    <a:pt x="834" y="2448"/>
                    <a:pt x="1858" y="4103"/>
                    <a:pt x="1370" y="5686"/>
                  </a:cubicBezTo>
                  <a:cubicBezTo>
                    <a:pt x="322" y="9092"/>
                    <a:pt x="1049" y="10782"/>
                    <a:pt x="239" y="16569"/>
                  </a:cubicBezTo>
                  <a:cubicBezTo>
                    <a:pt x="120" y="17497"/>
                    <a:pt x="1" y="18200"/>
                    <a:pt x="549" y="18950"/>
                  </a:cubicBezTo>
                  <a:cubicBezTo>
                    <a:pt x="841" y="19343"/>
                    <a:pt x="1068" y="19492"/>
                    <a:pt x="1245" y="19492"/>
                  </a:cubicBezTo>
                  <a:cubicBezTo>
                    <a:pt x="1803" y="19492"/>
                    <a:pt x="1858" y="18009"/>
                    <a:pt x="1858" y="18009"/>
                  </a:cubicBezTo>
                  <a:cubicBezTo>
                    <a:pt x="1537" y="17247"/>
                    <a:pt x="1465" y="16473"/>
                    <a:pt x="1537" y="15890"/>
                  </a:cubicBezTo>
                  <a:cubicBezTo>
                    <a:pt x="1680" y="14723"/>
                    <a:pt x="2108" y="13187"/>
                    <a:pt x="2775" y="10735"/>
                  </a:cubicBezTo>
                  <a:cubicBezTo>
                    <a:pt x="3061" y="9651"/>
                    <a:pt x="3847" y="6579"/>
                    <a:pt x="3942" y="6032"/>
                  </a:cubicBezTo>
                  <a:cubicBezTo>
                    <a:pt x="4049" y="5413"/>
                    <a:pt x="4097" y="2281"/>
                    <a:pt x="4347" y="507"/>
                  </a:cubicBezTo>
                  <a:cubicBezTo>
                    <a:pt x="4396" y="174"/>
                    <a:pt x="3530" y="1"/>
                    <a:pt x="267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55;p58"/>
            <p:cNvSpPr/>
            <p:nvPr/>
          </p:nvSpPr>
          <p:spPr>
            <a:xfrm>
              <a:off x="1785025" y="4977225"/>
              <a:ext cx="92700" cy="77250"/>
            </a:xfrm>
            <a:custGeom>
              <a:avLst/>
              <a:gdLst/>
              <a:ahLst/>
              <a:cxnLst/>
              <a:rect l="l" t="t" r="r" b="b"/>
              <a:pathLst>
                <a:path w="3708" h="3090" extrusionOk="0">
                  <a:moveTo>
                    <a:pt x="679" y="1"/>
                  </a:moveTo>
                  <a:lnTo>
                    <a:pt x="679" y="1"/>
                  </a:lnTo>
                  <a:cubicBezTo>
                    <a:pt x="1" y="560"/>
                    <a:pt x="406" y="2132"/>
                    <a:pt x="715" y="2799"/>
                  </a:cubicBezTo>
                  <a:cubicBezTo>
                    <a:pt x="747" y="2869"/>
                    <a:pt x="786" y="2891"/>
                    <a:pt x="837" y="2891"/>
                  </a:cubicBezTo>
                  <a:cubicBezTo>
                    <a:pt x="881" y="2891"/>
                    <a:pt x="935" y="2875"/>
                    <a:pt x="1001" y="2858"/>
                  </a:cubicBezTo>
                  <a:cubicBezTo>
                    <a:pt x="941" y="2596"/>
                    <a:pt x="906" y="2227"/>
                    <a:pt x="941" y="1965"/>
                  </a:cubicBezTo>
                  <a:lnTo>
                    <a:pt x="941" y="1965"/>
                  </a:lnTo>
                  <a:cubicBezTo>
                    <a:pt x="1275" y="2334"/>
                    <a:pt x="1632" y="2858"/>
                    <a:pt x="2263" y="3001"/>
                  </a:cubicBezTo>
                  <a:cubicBezTo>
                    <a:pt x="2526" y="3064"/>
                    <a:pt x="2743" y="3090"/>
                    <a:pt x="2922" y="3090"/>
                  </a:cubicBezTo>
                  <a:cubicBezTo>
                    <a:pt x="3583" y="3090"/>
                    <a:pt x="3707" y="2738"/>
                    <a:pt x="3632" y="2644"/>
                  </a:cubicBezTo>
                  <a:cubicBezTo>
                    <a:pt x="3168" y="2072"/>
                    <a:pt x="2656" y="1608"/>
                    <a:pt x="2358" y="929"/>
                  </a:cubicBezTo>
                  <a:cubicBezTo>
                    <a:pt x="2125" y="1024"/>
                    <a:pt x="1950" y="1105"/>
                    <a:pt x="1768" y="1105"/>
                  </a:cubicBezTo>
                  <a:cubicBezTo>
                    <a:pt x="1652" y="1105"/>
                    <a:pt x="1533" y="1072"/>
                    <a:pt x="1394" y="989"/>
                  </a:cubicBezTo>
                  <a:cubicBezTo>
                    <a:pt x="977" y="751"/>
                    <a:pt x="810" y="417"/>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56;p58"/>
            <p:cNvSpPr/>
            <p:nvPr/>
          </p:nvSpPr>
          <p:spPr>
            <a:xfrm>
              <a:off x="1868675" y="4968300"/>
              <a:ext cx="90375" cy="75100"/>
            </a:xfrm>
            <a:custGeom>
              <a:avLst/>
              <a:gdLst/>
              <a:ahLst/>
              <a:cxnLst/>
              <a:rect l="l" t="t" r="r" b="b"/>
              <a:pathLst>
                <a:path w="3615" h="3004" extrusionOk="0">
                  <a:moveTo>
                    <a:pt x="667" y="0"/>
                  </a:moveTo>
                  <a:cubicBezTo>
                    <a:pt x="0" y="548"/>
                    <a:pt x="393" y="2072"/>
                    <a:pt x="703" y="2727"/>
                  </a:cubicBezTo>
                  <a:cubicBezTo>
                    <a:pt x="736" y="2794"/>
                    <a:pt x="777" y="2816"/>
                    <a:pt x="830" y="2816"/>
                  </a:cubicBezTo>
                  <a:cubicBezTo>
                    <a:pt x="871" y="2816"/>
                    <a:pt x="919" y="2802"/>
                    <a:pt x="977" y="2787"/>
                  </a:cubicBezTo>
                  <a:cubicBezTo>
                    <a:pt x="929" y="2537"/>
                    <a:pt x="882" y="2167"/>
                    <a:pt x="917" y="1905"/>
                  </a:cubicBezTo>
                  <a:lnTo>
                    <a:pt x="917" y="1905"/>
                  </a:lnTo>
                  <a:cubicBezTo>
                    <a:pt x="1251" y="2275"/>
                    <a:pt x="1596" y="2775"/>
                    <a:pt x="2215" y="2918"/>
                  </a:cubicBezTo>
                  <a:cubicBezTo>
                    <a:pt x="2471" y="2978"/>
                    <a:pt x="2682" y="3003"/>
                    <a:pt x="2855" y="3003"/>
                  </a:cubicBezTo>
                  <a:cubicBezTo>
                    <a:pt x="3495" y="3003"/>
                    <a:pt x="3614" y="2666"/>
                    <a:pt x="3549" y="2572"/>
                  </a:cubicBezTo>
                  <a:cubicBezTo>
                    <a:pt x="3096" y="2013"/>
                    <a:pt x="2584" y="1560"/>
                    <a:pt x="2310" y="905"/>
                  </a:cubicBezTo>
                  <a:cubicBezTo>
                    <a:pt x="2086" y="999"/>
                    <a:pt x="1910" y="1076"/>
                    <a:pt x="1731" y="1076"/>
                  </a:cubicBezTo>
                  <a:cubicBezTo>
                    <a:pt x="1616" y="1076"/>
                    <a:pt x="1500" y="1044"/>
                    <a:pt x="1370" y="965"/>
                  </a:cubicBezTo>
                  <a:cubicBezTo>
                    <a:pt x="953" y="727"/>
                    <a:pt x="798" y="405"/>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57;p58"/>
            <p:cNvSpPr/>
            <p:nvPr/>
          </p:nvSpPr>
          <p:spPr>
            <a:xfrm>
              <a:off x="1793075" y="4338725"/>
              <a:ext cx="255400" cy="304500"/>
            </a:xfrm>
            <a:custGeom>
              <a:avLst/>
              <a:gdLst/>
              <a:ahLst/>
              <a:cxnLst/>
              <a:rect l="l" t="t" r="r" b="b"/>
              <a:pathLst>
                <a:path w="10216" h="12180" extrusionOk="0">
                  <a:moveTo>
                    <a:pt x="4322" y="1"/>
                  </a:moveTo>
                  <a:cubicBezTo>
                    <a:pt x="2059" y="1"/>
                    <a:pt x="0" y="370"/>
                    <a:pt x="0" y="1657"/>
                  </a:cubicBezTo>
                  <a:cubicBezTo>
                    <a:pt x="0" y="4455"/>
                    <a:pt x="1322" y="7550"/>
                    <a:pt x="1262" y="11837"/>
                  </a:cubicBezTo>
                  <a:cubicBezTo>
                    <a:pt x="2151" y="11992"/>
                    <a:pt x="3823" y="12180"/>
                    <a:pt x="5322" y="12180"/>
                  </a:cubicBezTo>
                  <a:cubicBezTo>
                    <a:pt x="6694" y="12180"/>
                    <a:pt x="7922" y="12023"/>
                    <a:pt x="8275" y="11539"/>
                  </a:cubicBezTo>
                  <a:cubicBezTo>
                    <a:pt x="8585" y="9658"/>
                    <a:pt x="10216" y="5383"/>
                    <a:pt x="10156" y="657"/>
                  </a:cubicBezTo>
                  <a:cubicBezTo>
                    <a:pt x="10156" y="552"/>
                    <a:pt x="7086" y="1"/>
                    <a:pt x="4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58;p58"/>
            <p:cNvSpPr/>
            <p:nvPr/>
          </p:nvSpPr>
          <p:spPr>
            <a:xfrm>
              <a:off x="2011225" y="3782325"/>
              <a:ext cx="275675" cy="253025"/>
            </a:xfrm>
            <a:custGeom>
              <a:avLst/>
              <a:gdLst/>
              <a:ahLst/>
              <a:cxnLst/>
              <a:rect l="l" t="t" r="r" b="b"/>
              <a:pathLst>
                <a:path w="11027" h="10121" extrusionOk="0">
                  <a:moveTo>
                    <a:pt x="10373" y="0"/>
                  </a:moveTo>
                  <a:cubicBezTo>
                    <a:pt x="10243" y="0"/>
                    <a:pt x="10097" y="105"/>
                    <a:pt x="9967" y="291"/>
                  </a:cubicBezTo>
                  <a:cubicBezTo>
                    <a:pt x="8955" y="1791"/>
                    <a:pt x="7681" y="2958"/>
                    <a:pt x="6681" y="4053"/>
                  </a:cubicBezTo>
                  <a:cubicBezTo>
                    <a:pt x="5395" y="5446"/>
                    <a:pt x="3514" y="6375"/>
                    <a:pt x="1728" y="7292"/>
                  </a:cubicBezTo>
                  <a:cubicBezTo>
                    <a:pt x="557" y="7898"/>
                    <a:pt x="1" y="10121"/>
                    <a:pt x="1625" y="10121"/>
                  </a:cubicBezTo>
                  <a:cubicBezTo>
                    <a:pt x="1850" y="10121"/>
                    <a:pt x="2117" y="10078"/>
                    <a:pt x="2430" y="9983"/>
                  </a:cubicBezTo>
                  <a:cubicBezTo>
                    <a:pt x="4645" y="9292"/>
                    <a:pt x="7991" y="5411"/>
                    <a:pt x="9312" y="3327"/>
                  </a:cubicBezTo>
                  <a:cubicBezTo>
                    <a:pt x="9884" y="2434"/>
                    <a:pt x="11027" y="1303"/>
                    <a:pt x="10670" y="291"/>
                  </a:cubicBezTo>
                  <a:cubicBezTo>
                    <a:pt x="10601" y="90"/>
                    <a:pt x="10494" y="0"/>
                    <a:pt x="10373"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59;p58"/>
            <p:cNvSpPr/>
            <p:nvPr/>
          </p:nvSpPr>
          <p:spPr>
            <a:xfrm>
              <a:off x="1695725" y="3964600"/>
              <a:ext cx="376275" cy="415700"/>
            </a:xfrm>
            <a:custGeom>
              <a:avLst/>
              <a:gdLst/>
              <a:ahLst/>
              <a:cxnLst/>
              <a:rect l="l" t="t" r="r" b="b"/>
              <a:pathLst>
                <a:path w="15051" h="16628" extrusionOk="0">
                  <a:moveTo>
                    <a:pt x="14348" y="1"/>
                  </a:moveTo>
                  <a:lnTo>
                    <a:pt x="14348" y="1"/>
                  </a:lnTo>
                  <a:cubicBezTo>
                    <a:pt x="11931" y="953"/>
                    <a:pt x="9859" y="870"/>
                    <a:pt x="9002" y="1048"/>
                  </a:cubicBezTo>
                  <a:cubicBezTo>
                    <a:pt x="7645" y="1358"/>
                    <a:pt x="5347" y="1989"/>
                    <a:pt x="3870" y="2096"/>
                  </a:cubicBezTo>
                  <a:cubicBezTo>
                    <a:pt x="2823" y="2180"/>
                    <a:pt x="1394" y="3311"/>
                    <a:pt x="822" y="4954"/>
                  </a:cubicBezTo>
                  <a:cubicBezTo>
                    <a:pt x="727" y="5228"/>
                    <a:pt x="1" y="7371"/>
                    <a:pt x="1" y="7371"/>
                  </a:cubicBezTo>
                  <a:cubicBezTo>
                    <a:pt x="846" y="7609"/>
                    <a:pt x="2025" y="7716"/>
                    <a:pt x="2870" y="7954"/>
                  </a:cubicBezTo>
                  <a:cubicBezTo>
                    <a:pt x="3251" y="7287"/>
                    <a:pt x="3418" y="7216"/>
                    <a:pt x="3632" y="6811"/>
                  </a:cubicBezTo>
                  <a:cubicBezTo>
                    <a:pt x="3894" y="9621"/>
                    <a:pt x="5478" y="10181"/>
                    <a:pt x="5406" y="11645"/>
                  </a:cubicBezTo>
                  <a:cubicBezTo>
                    <a:pt x="5311" y="13657"/>
                    <a:pt x="3609" y="14633"/>
                    <a:pt x="3894" y="16622"/>
                  </a:cubicBezTo>
                  <a:cubicBezTo>
                    <a:pt x="4373" y="16593"/>
                    <a:pt x="4872" y="16583"/>
                    <a:pt x="5382" y="16583"/>
                  </a:cubicBezTo>
                  <a:cubicBezTo>
                    <a:pt x="6463" y="16583"/>
                    <a:pt x="7596" y="16627"/>
                    <a:pt x="8701" y="16627"/>
                  </a:cubicBezTo>
                  <a:cubicBezTo>
                    <a:pt x="10747" y="16627"/>
                    <a:pt x="12698" y="16477"/>
                    <a:pt x="14050" y="15622"/>
                  </a:cubicBezTo>
                  <a:cubicBezTo>
                    <a:pt x="14050" y="13931"/>
                    <a:pt x="12062" y="11716"/>
                    <a:pt x="11991" y="10038"/>
                  </a:cubicBezTo>
                  <a:cubicBezTo>
                    <a:pt x="11919" y="8287"/>
                    <a:pt x="13229" y="7764"/>
                    <a:pt x="12931" y="6513"/>
                  </a:cubicBezTo>
                  <a:cubicBezTo>
                    <a:pt x="12788" y="5930"/>
                    <a:pt x="12074" y="5394"/>
                    <a:pt x="11991" y="4989"/>
                  </a:cubicBezTo>
                  <a:cubicBezTo>
                    <a:pt x="11800" y="4061"/>
                    <a:pt x="14265" y="3358"/>
                    <a:pt x="15050" y="2692"/>
                  </a:cubicBezTo>
                  <a:cubicBezTo>
                    <a:pt x="14586" y="2275"/>
                    <a:pt x="13836" y="644"/>
                    <a:pt x="14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60;p58"/>
            <p:cNvSpPr/>
            <p:nvPr/>
          </p:nvSpPr>
          <p:spPr>
            <a:xfrm>
              <a:off x="1672525" y="4137625"/>
              <a:ext cx="192300" cy="199675"/>
            </a:xfrm>
            <a:custGeom>
              <a:avLst/>
              <a:gdLst/>
              <a:ahLst/>
              <a:cxnLst/>
              <a:rect l="l" t="t" r="r" b="b"/>
              <a:pathLst>
                <a:path w="7692" h="7987" extrusionOk="0">
                  <a:moveTo>
                    <a:pt x="1797" y="0"/>
                  </a:moveTo>
                  <a:cubicBezTo>
                    <a:pt x="1349" y="0"/>
                    <a:pt x="996" y="153"/>
                    <a:pt x="929" y="450"/>
                  </a:cubicBezTo>
                  <a:cubicBezTo>
                    <a:pt x="643" y="1628"/>
                    <a:pt x="0" y="4843"/>
                    <a:pt x="12" y="5653"/>
                  </a:cubicBezTo>
                  <a:cubicBezTo>
                    <a:pt x="12" y="6689"/>
                    <a:pt x="4870" y="7986"/>
                    <a:pt x="5941" y="7986"/>
                  </a:cubicBezTo>
                  <a:cubicBezTo>
                    <a:pt x="7132" y="7986"/>
                    <a:pt x="7692" y="6403"/>
                    <a:pt x="6572" y="6296"/>
                  </a:cubicBezTo>
                  <a:cubicBezTo>
                    <a:pt x="6500" y="6290"/>
                    <a:pt x="6439" y="6287"/>
                    <a:pt x="6386" y="6287"/>
                  </a:cubicBezTo>
                  <a:cubicBezTo>
                    <a:pt x="5898" y="6287"/>
                    <a:pt x="6148" y="6522"/>
                    <a:pt x="5525" y="6748"/>
                  </a:cubicBezTo>
                  <a:cubicBezTo>
                    <a:pt x="5485" y="6762"/>
                    <a:pt x="5438" y="6769"/>
                    <a:pt x="5386" y="6769"/>
                  </a:cubicBezTo>
                  <a:cubicBezTo>
                    <a:pt x="4516" y="6769"/>
                    <a:pt x="2058" y="4917"/>
                    <a:pt x="2215" y="4557"/>
                  </a:cubicBezTo>
                  <a:cubicBezTo>
                    <a:pt x="2691" y="3498"/>
                    <a:pt x="3060" y="2783"/>
                    <a:pt x="3798" y="1033"/>
                  </a:cubicBezTo>
                  <a:cubicBezTo>
                    <a:pt x="3336" y="336"/>
                    <a:pt x="2461" y="0"/>
                    <a:pt x="1797"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61;p58"/>
            <p:cNvSpPr/>
            <p:nvPr/>
          </p:nvSpPr>
          <p:spPr>
            <a:xfrm>
              <a:off x="1733550" y="3789550"/>
              <a:ext cx="239925" cy="223050"/>
            </a:xfrm>
            <a:custGeom>
              <a:avLst/>
              <a:gdLst/>
              <a:ahLst/>
              <a:cxnLst/>
              <a:rect l="l" t="t" r="r" b="b"/>
              <a:pathLst>
                <a:path w="9597" h="8922" extrusionOk="0">
                  <a:moveTo>
                    <a:pt x="5321" y="0"/>
                  </a:moveTo>
                  <a:cubicBezTo>
                    <a:pt x="4153" y="0"/>
                    <a:pt x="2823" y="527"/>
                    <a:pt x="1881" y="1002"/>
                  </a:cubicBezTo>
                  <a:cubicBezTo>
                    <a:pt x="1357" y="1264"/>
                    <a:pt x="274" y="1824"/>
                    <a:pt x="262" y="3717"/>
                  </a:cubicBezTo>
                  <a:cubicBezTo>
                    <a:pt x="238" y="5753"/>
                    <a:pt x="881" y="6943"/>
                    <a:pt x="0" y="8205"/>
                  </a:cubicBezTo>
                  <a:cubicBezTo>
                    <a:pt x="963" y="8717"/>
                    <a:pt x="1982" y="8921"/>
                    <a:pt x="2970" y="8921"/>
                  </a:cubicBezTo>
                  <a:cubicBezTo>
                    <a:pt x="5658" y="8921"/>
                    <a:pt x="8114" y="7410"/>
                    <a:pt x="8584" y="6479"/>
                  </a:cubicBezTo>
                  <a:cubicBezTo>
                    <a:pt x="9596" y="4455"/>
                    <a:pt x="9037" y="2157"/>
                    <a:pt x="6894" y="478"/>
                  </a:cubicBezTo>
                  <a:cubicBezTo>
                    <a:pt x="6458" y="135"/>
                    <a:pt x="5910" y="0"/>
                    <a:pt x="5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62;p58"/>
            <p:cNvSpPr/>
            <p:nvPr/>
          </p:nvSpPr>
          <p:spPr>
            <a:xfrm>
              <a:off x="1762400" y="3801350"/>
              <a:ext cx="170900" cy="161900"/>
            </a:xfrm>
            <a:custGeom>
              <a:avLst/>
              <a:gdLst/>
              <a:ahLst/>
              <a:cxnLst/>
              <a:rect l="l" t="t" r="r" b="b"/>
              <a:pathLst>
                <a:path w="6836" h="6476" extrusionOk="0">
                  <a:moveTo>
                    <a:pt x="3553" y="1"/>
                  </a:moveTo>
                  <a:cubicBezTo>
                    <a:pt x="2488" y="1"/>
                    <a:pt x="1007" y="757"/>
                    <a:pt x="668" y="1447"/>
                  </a:cubicBezTo>
                  <a:cubicBezTo>
                    <a:pt x="1" y="2816"/>
                    <a:pt x="1084" y="4590"/>
                    <a:pt x="2180" y="5650"/>
                  </a:cubicBezTo>
                  <a:cubicBezTo>
                    <a:pt x="2741" y="6180"/>
                    <a:pt x="3543" y="6476"/>
                    <a:pt x="4311" y="6476"/>
                  </a:cubicBezTo>
                  <a:cubicBezTo>
                    <a:pt x="5059" y="6476"/>
                    <a:pt x="5775" y="6195"/>
                    <a:pt x="6204" y="5578"/>
                  </a:cubicBezTo>
                  <a:cubicBezTo>
                    <a:pt x="6835" y="4673"/>
                    <a:pt x="6657" y="3423"/>
                    <a:pt x="6216" y="2399"/>
                  </a:cubicBezTo>
                  <a:cubicBezTo>
                    <a:pt x="5787" y="1411"/>
                    <a:pt x="5109" y="470"/>
                    <a:pt x="4109" y="89"/>
                  </a:cubicBezTo>
                  <a:cubicBezTo>
                    <a:pt x="3946" y="28"/>
                    <a:pt x="3757" y="1"/>
                    <a:pt x="3553"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63;p58"/>
            <p:cNvSpPr/>
            <p:nvPr/>
          </p:nvSpPr>
          <p:spPr>
            <a:xfrm>
              <a:off x="1835625" y="3943100"/>
              <a:ext cx="100950" cy="99300"/>
            </a:xfrm>
            <a:custGeom>
              <a:avLst/>
              <a:gdLst/>
              <a:ahLst/>
              <a:cxnLst/>
              <a:rect l="l" t="t" r="r" b="b"/>
              <a:pathLst>
                <a:path w="4038" h="3972" extrusionOk="0">
                  <a:moveTo>
                    <a:pt x="1839" y="1"/>
                  </a:moveTo>
                  <a:cubicBezTo>
                    <a:pt x="1186" y="1"/>
                    <a:pt x="251" y="337"/>
                    <a:pt x="251" y="337"/>
                  </a:cubicBezTo>
                  <a:cubicBezTo>
                    <a:pt x="608" y="1349"/>
                    <a:pt x="834" y="2135"/>
                    <a:pt x="1" y="2659"/>
                  </a:cubicBezTo>
                  <a:cubicBezTo>
                    <a:pt x="453" y="3468"/>
                    <a:pt x="846" y="3671"/>
                    <a:pt x="1453" y="3861"/>
                  </a:cubicBezTo>
                  <a:cubicBezTo>
                    <a:pt x="1680" y="3932"/>
                    <a:pt x="1922" y="3972"/>
                    <a:pt x="2161" y="3972"/>
                  </a:cubicBezTo>
                  <a:cubicBezTo>
                    <a:pt x="2563" y="3972"/>
                    <a:pt x="2957" y="3860"/>
                    <a:pt x="3263" y="3599"/>
                  </a:cubicBezTo>
                  <a:cubicBezTo>
                    <a:pt x="3751" y="3182"/>
                    <a:pt x="4037" y="2004"/>
                    <a:pt x="3406" y="1908"/>
                  </a:cubicBezTo>
                  <a:cubicBezTo>
                    <a:pt x="2727" y="1813"/>
                    <a:pt x="2715" y="1158"/>
                    <a:pt x="2442" y="277"/>
                  </a:cubicBezTo>
                  <a:cubicBezTo>
                    <a:pt x="2378" y="71"/>
                    <a:pt x="2138" y="1"/>
                    <a:pt x="183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64;p58"/>
            <p:cNvSpPr/>
            <p:nvPr/>
          </p:nvSpPr>
          <p:spPr>
            <a:xfrm>
              <a:off x="1736525" y="3775800"/>
              <a:ext cx="191700" cy="146925"/>
            </a:xfrm>
            <a:custGeom>
              <a:avLst/>
              <a:gdLst/>
              <a:ahLst/>
              <a:cxnLst/>
              <a:rect l="l" t="t" r="r" b="b"/>
              <a:pathLst>
                <a:path w="7668" h="5877" extrusionOk="0">
                  <a:moveTo>
                    <a:pt x="4145" y="0"/>
                  </a:moveTo>
                  <a:cubicBezTo>
                    <a:pt x="3751" y="0"/>
                    <a:pt x="3338" y="69"/>
                    <a:pt x="2965" y="147"/>
                  </a:cubicBezTo>
                  <a:cubicBezTo>
                    <a:pt x="2072" y="338"/>
                    <a:pt x="1286" y="992"/>
                    <a:pt x="762" y="1742"/>
                  </a:cubicBezTo>
                  <a:cubicBezTo>
                    <a:pt x="48" y="2766"/>
                    <a:pt x="0" y="3862"/>
                    <a:pt x="262" y="5088"/>
                  </a:cubicBezTo>
                  <a:cubicBezTo>
                    <a:pt x="308" y="5295"/>
                    <a:pt x="1337" y="5877"/>
                    <a:pt x="1572" y="5877"/>
                  </a:cubicBezTo>
                  <a:cubicBezTo>
                    <a:pt x="1581" y="5877"/>
                    <a:pt x="1589" y="5876"/>
                    <a:pt x="1596" y="5874"/>
                  </a:cubicBezTo>
                  <a:cubicBezTo>
                    <a:pt x="2750" y="5588"/>
                    <a:pt x="3501" y="4350"/>
                    <a:pt x="3643" y="3159"/>
                  </a:cubicBezTo>
                  <a:cubicBezTo>
                    <a:pt x="3748" y="2194"/>
                    <a:pt x="4725" y="1891"/>
                    <a:pt x="5258" y="1891"/>
                  </a:cubicBezTo>
                  <a:cubicBezTo>
                    <a:pt x="5396" y="1891"/>
                    <a:pt x="5504" y="1911"/>
                    <a:pt x="5560" y="1945"/>
                  </a:cubicBezTo>
                  <a:cubicBezTo>
                    <a:pt x="5560" y="1945"/>
                    <a:pt x="6937" y="4236"/>
                    <a:pt x="7614" y="4236"/>
                  </a:cubicBezTo>
                  <a:cubicBezTo>
                    <a:pt x="7633" y="4236"/>
                    <a:pt x="7650" y="4234"/>
                    <a:pt x="7668" y="4231"/>
                  </a:cubicBezTo>
                  <a:cubicBezTo>
                    <a:pt x="7668" y="969"/>
                    <a:pt x="5787" y="933"/>
                    <a:pt x="5548" y="588"/>
                  </a:cubicBezTo>
                  <a:cubicBezTo>
                    <a:pt x="5233" y="139"/>
                    <a:pt x="4708" y="0"/>
                    <a:pt x="4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65;p58"/>
            <p:cNvSpPr/>
            <p:nvPr/>
          </p:nvSpPr>
          <p:spPr>
            <a:xfrm>
              <a:off x="2211275" y="1742600"/>
              <a:ext cx="2053250" cy="1683275"/>
            </a:xfrm>
            <a:custGeom>
              <a:avLst/>
              <a:gdLst/>
              <a:ahLst/>
              <a:cxnLst/>
              <a:rect l="l" t="t" r="r" b="b"/>
              <a:pathLst>
                <a:path w="82130" h="67331" extrusionOk="0">
                  <a:moveTo>
                    <a:pt x="5251" y="1"/>
                  </a:moveTo>
                  <a:cubicBezTo>
                    <a:pt x="2346" y="1"/>
                    <a:pt x="1" y="2346"/>
                    <a:pt x="1" y="5251"/>
                  </a:cubicBezTo>
                  <a:lnTo>
                    <a:pt x="1" y="67330"/>
                  </a:lnTo>
                  <a:lnTo>
                    <a:pt x="26361" y="67330"/>
                  </a:lnTo>
                  <a:cubicBezTo>
                    <a:pt x="25218" y="65806"/>
                    <a:pt x="24551" y="63925"/>
                    <a:pt x="24551" y="61877"/>
                  </a:cubicBezTo>
                  <a:cubicBezTo>
                    <a:pt x="24551" y="56846"/>
                    <a:pt x="28629" y="52770"/>
                    <a:pt x="33654" y="52770"/>
                  </a:cubicBezTo>
                  <a:cubicBezTo>
                    <a:pt x="33802" y="52770"/>
                    <a:pt x="33950" y="52774"/>
                    <a:pt x="34100" y="52781"/>
                  </a:cubicBezTo>
                  <a:cubicBezTo>
                    <a:pt x="38863" y="52995"/>
                    <a:pt x="42732" y="57032"/>
                    <a:pt x="42780" y="61794"/>
                  </a:cubicBezTo>
                  <a:cubicBezTo>
                    <a:pt x="42804" y="63878"/>
                    <a:pt x="42125" y="65795"/>
                    <a:pt x="40970" y="67330"/>
                  </a:cubicBezTo>
                  <a:lnTo>
                    <a:pt x="67330" y="67330"/>
                  </a:lnTo>
                  <a:lnTo>
                    <a:pt x="67330" y="40970"/>
                  </a:lnTo>
                  <a:cubicBezTo>
                    <a:pt x="68853" y="42115"/>
                    <a:pt x="70750" y="42780"/>
                    <a:pt x="72812" y="42780"/>
                  </a:cubicBezTo>
                  <a:cubicBezTo>
                    <a:pt x="72830" y="42780"/>
                    <a:pt x="72848" y="42780"/>
                    <a:pt x="72867" y="42780"/>
                  </a:cubicBezTo>
                  <a:cubicBezTo>
                    <a:pt x="77629" y="42732"/>
                    <a:pt x="81666" y="38863"/>
                    <a:pt x="81880" y="34100"/>
                  </a:cubicBezTo>
                  <a:cubicBezTo>
                    <a:pt x="82130" y="28861"/>
                    <a:pt x="77963" y="24551"/>
                    <a:pt x="72783" y="24551"/>
                  </a:cubicBezTo>
                  <a:cubicBezTo>
                    <a:pt x="70736" y="24551"/>
                    <a:pt x="68842" y="25218"/>
                    <a:pt x="67330" y="26349"/>
                  </a:cubicBezTo>
                  <a:lnTo>
                    <a:pt x="67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66;p58"/>
            <p:cNvSpPr/>
            <p:nvPr/>
          </p:nvSpPr>
          <p:spPr>
            <a:xfrm>
              <a:off x="3524525" y="3425850"/>
              <a:ext cx="2053275" cy="1683275"/>
            </a:xfrm>
            <a:custGeom>
              <a:avLst/>
              <a:gdLst/>
              <a:ahLst/>
              <a:cxnLst/>
              <a:rect l="l" t="t" r="r" b="b"/>
              <a:pathLst>
                <a:path w="82131" h="67331" extrusionOk="0">
                  <a:moveTo>
                    <a:pt x="14800" y="0"/>
                  </a:moveTo>
                  <a:lnTo>
                    <a:pt x="14800" y="26349"/>
                  </a:lnTo>
                  <a:cubicBezTo>
                    <a:pt x="13291" y="25225"/>
                    <a:pt x="11413" y="24550"/>
                    <a:pt x="9370" y="24550"/>
                  </a:cubicBezTo>
                  <a:cubicBezTo>
                    <a:pt x="9335" y="24550"/>
                    <a:pt x="9299" y="24551"/>
                    <a:pt x="9264" y="24551"/>
                  </a:cubicBezTo>
                  <a:cubicBezTo>
                    <a:pt x="4501" y="24587"/>
                    <a:pt x="465" y="28456"/>
                    <a:pt x="251" y="33231"/>
                  </a:cubicBezTo>
                  <a:cubicBezTo>
                    <a:pt x="1" y="38458"/>
                    <a:pt x="4168" y="42780"/>
                    <a:pt x="9347" y="42780"/>
                  </a:cubicBezTo>
                  <a:cubicBezTo>
                    <a:pt x="11395" y="42780"/>
                    <a:pt x="13276" y="42113"/>
                    <a:pt x="14800" y="40970"/>
                  </a:cubicBezTo>
                  <a:lnTo>
                    <a:pt x="14800" y="67330"/>
                  </a:lnTo>
                  <a:lnTo>
                    <a:pt x="76880" y="67330"/>
                  </a:lnTo>
                  <a:cubicBezTo>
                    <a:pt x="79773" y="67330"/>
                    <a:pt x="82130" y="64973"/>
                    <a:pt x="82130" y="62079"/>
                  </a:cubicBezTo>
                  <a:lnTo>
                    <a:pt x="82130" y="0"/>
                  </a:lnTo>
                  <a:lnTo>
                    <a:pt x="55770" y="0"/>
                  </a:lnTo>
                  <a:cubicBezTo>
                    <a:pt x="56913" y="1513"/>
                    <a:pt x="57580" y="3406"/>
                    <a:pt x="57580" y="5442"/>
                  </a:cubicBezTo>
                  <a:cubicBezTo>
                    <a:pt x="57580" y="10484"/>
                    <a:pt x="53501" y="14561"/>
                    <a:pt x="48477" y="14561"/>
                  </a:cubicBezTo>
                  <a:cubicBezTo>
                    <a:pt x="48329" y="14561"/>
                    <a:pt x="48180" y="14557"/>
                    <a:pt x="48031" y="14550"/>
                  </a:cubicBezTo>
                  <a:cubicBezTo>
                    <a:pt x="43256" y="14324"/>
                    <a:pt x="39399" y="10299"/>
                    <a:pt x="39351" y="5537"/>
                  </a:cubicBezTo>
                  <a:cubicBezTo>
                    <a:pt x="39327" y="3453"/>
                    <a:pt x="40006" y="1536"/>
                    <a:pt x="4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67;p58"/>
            <p:cNvSpPr/>
            <p:nvPr/>
          </p:nvSpPr>
          <p:spPr>
            <a:xfrm>
              <a:off x="2211275" y="3061850"/>
              <a:ext cx="1683275" cy="2047275"/>
            </a:xfrm>
            <a:custGeom>
              <a:avLst/>
              <a:gdLst/>
              <a:ahLst/>
              <a:cxnLst/>
              <a:rect l="l" t="t" r="r" b="b"/>
              <a:pathLst>
                <a:path w="67331" h="81891" extrusionOk="0">
                  <a:moveTo>
                    <a:pt x="33654" y="0"/>
                  </a:moveTo>
                  <a:cubicBezTo>
                    <a:pt x="28629" y="0"/>
                    <a:pt x="24551" y="4076"/>
                    <a:pt x="24551" y="9107"/>
                  </a:cubicBezTo>
                  <a:cubicBezTo>
                    <a:pt x="24551" y="11155"/>
                    <a:pt x="25218" y="13036"/>
                    <a:pt x="26361" y="14560"/>
                  </a:cubicBezTo>
                  <a:lnTo>
                    <a:pt x="1" y="14560"/>
                  </a:lnTo>
                  <a:lnTo>
                    <a:pt x="1" y="76639"/>
                  </a:lnTo>
                  <a:cubicBezTo>
                    <a:pt x="1" y="79533"/>
                    <a:pt x="2358" y="81890"/>
                    <a:pt x="5251" y="81890"/>
                  </a:cubicBezTo>
                  <a:lnTo>
                    <a:pt x="67330" y="81890"/>
                  </a:lnTo>
                  <a:lnTo>
                    <a:pt x="67330" y="55530"/>
                  </a:lnTo>
                  <a:cubicBezTo>
                    <a:pt x="65806" y="56673"/>
                    <a:pt x="63925" y="57340"/>
                    <a:pt x="61877" y="57340"/>
                  </a:cubicBezTo>
                  <a:cubicBezTo>
                    <a:pt x="56698" y="57340"/>
                    <a:pt x="52531" y="53018"/>
                    <a:pt x="52781" y="47791"/>
                  </a:cubicBezTo>
                  <a:cubicBezTo>
                    <a:pt x="52995" y="43016"/>
                    <a:pt x="57031" y="39147"/>
                    <a:pt x="61794" y="39111"/>
                  </a:cubicBezTo>
                  <a:cubicBezTo>
                    <a:pt x="61829" y="39111"/>
                    <a:pt x="61865" y="39110"/>
                    <a:pt x="61900" y="39110"/>
                  </a:cubicBezTo>
                  <a:cubicBezTo>
                    <a:pt x="63943" y="39110"/>
                    <a:pt x="65821" y="39785"/>
                    <a:pt x="67330" y="40909"/>
                  </a:cubicBezTo>
                  <a:lnTo>
                    <a:pt x="67330" y="14560"/>
                  </a:lnTo>
                  <a:lnTo>
                    <a:pt x="40970" y="14560"/>
                  </a:lnTo>
                  <a:cubicBezTo>
                    <a:pt x="42125" y="13025"/>
                    <a:pt x="42804" y="11108"/>
                    <a:pt x="42780" y="9024"/>
                  </a:cubicBezTo>
                  <a:cubicBezTo>
                    <a:pt x="42732" y="4262"/>
                    <a:pt x="38863" y="225"/>
                    <a:pt x="34100" y="11"/>
                  </a:cubicBezTo>
                  <a:cubicBezTo>
                    <a:pt x="33950" y="4"/>
                    <a:pt x="33802" y="0"/>
                    <a:pt x="33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8;p58"/>
            <p:cNvSpPr/>
            <p:nvPr/>
          </p:nvSpPr>
          <p:spPr>
            <a:xfrm>
              <a:off x="4215700" y="3355900"/>
              <a:ext cx="105400" cy="90100"/>
            </a:xfrm>
            <a:custGeom>
              <a:avLst/>
              <a:gdLst/>
              <a:ahLst/>
              <a:cxnLst/>
              <a:rect l="l" t="t" r="r" b="b"/>
              <a:pathLst>
                <a:path w="4216" h="3604" extrusionOk="0">
                  <a:moveTo>
                    <a:pt x="869" y="0"/>
                  </a:moveTo>
                  <a:cubicBezTo>
                    <a:pt x="476" y="1060"/>
                    <a:pt x="0" y="1798"/>
                    <a:pt x="191" y="2465"/>
                  </a:cubicBezTo>
                  <a:cubicBezTo>
                    <a:pt x="1154" y="3151"/>
                    <a:pt x="2193" y="3604"/>
                    <a:pt x="3312" y="3604"/>
                  </a:cubicBezTo>
                  <a:cubicBezTo>
                    <a:pt x="3535" y="3604"/>
                    <a:pt x="3760" y="3586"/>
                    <a:pt x="3989" y="3549"/>
                  </a:cubicBezTo>
                  <a:cubicBezTo>
                    <a:pt x="4215" y="3072"/>
                    <a:pt x="2512" y="1453"/>
                    <a:pt x="2465" y="1334"/>
                  </a:cubicBezTo>
                  <a:cubicBezTo>
                    <a:pt x="2239" y="786"/>
                    <a:pt x="2358" y="215"/>
                    <a:pt x="2346" y="48"/>
                  </a:cubicBezTo>
                  <a:cubicBezTo>
                    <a:pt x="1655" y="48"/>
                    <a:pt x="1131" y="12"/>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69;p58"/>
            <p:cNvSpPr/>
            <p:nvPr/>
          </p:nvSpPr>
          <p:spPr>
            <a:xfrm>
              <a:off x="4379700" y="3326275"/>
              <a:ext cx="92600" cy="107225"/>
            </a:xfrm>
            <a:custGeom>
              <a:avLst/>
              <a:gdLst/>
              <a:ahLst/>
              <a:cxnLst/>
              <a:rect l="l" t="t" r="r" b="b"/>
              <a:pathLst>
                <a:path w="3704" h="4289" extrusionOk="0">
                  <a:moveTo>
                    <a:pt x="1757" y="1"/>
                  </a:moveTo>
                  <a:cubicBezTo>
                    <a:pt x="1655" y="1"/>
                    <a:pt x="1555" y="18"/>
                    <a:pt x="1465" y="54"/>
                  </a:cubicBezTo>
                  <a:cubicBezTo>
                    <a:pt x="1465" y="54"/>
                    <a:pt x="1" y="1674"/>
                    <a:pt x="191" y="1912"/>
                  </a:cubicBezTo>
                  <a:cubicBezTo>
                    <a:pt x="1022" y="2911"/>
                    <a:pt x="2552" y="4288"/>
                    <a:pt x="3230" y="4288"/>
                  </a:cubicBezTo>
                  <a:cubicBezTo>
                    <a:pt x="3368" y="4288"/>
                    <a:pt x="3470" y="4231"/>
                    <a:pt x="3525" y="4103"/>
                  </a:cubicBezTo>
                  <a:cubicBezTo>
                    <a:pt x="3703" y="3662"/>
                    <a:pt x="2668" y="2519"/>
                    <a:pt x="2775" y="1638"/>
                  </a:cubicBezTo>
                  <a:cubicBezTo>
                    <a:pt x="2834" y="1162"/>
                    <a:pt x="2739" y="614"/>
                    <a:pt x="2406" y="269"/>
                  </a:cubicBezTo>
                  <a:cubicBezTo>
                    <a:pt x="2239" y="94"/>
                    <a:pt x="1992" y="1"/>
                    <a:pt x="1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70;p58"/>
            <p:cNvSpPr/>
            <p:nvPr/>
          </p:nvSpPr>
          <p:spPr>
            <a:xfrm>
              <a:off x="4220750" y="2732625"/>
              <a:ext cx="320300" cy="637825"/>
            </a:xfrm>
            <a:custGeom>
              <a:avLst/>
              <a:gdLst/>
              <a:ahLst/>
              <a:cxnLst/>
              <a:rect l="l" t="t" r="r" b="b"/>
              <a:pathLst>
                <a:path w="12812" h="25513" extrusionOk="0">
                  <a:moveTo>
                    <a:pt x="4029" y="0"/>
                  </a:moveTo>
                  <a:cubicBezTo>
                    <a:pt x="2522" y="0"/>
                    <a:pt x="1230" y="97"/>
                    <a:pt x="1048" y="464"/>
                  </a:cubicBezTo>
                  <a:cubicBezTo>
                    <a:pt x="1" y="2643"/>
                    <a:pt x="1120" y="5691"/>
                    <a:pt x="1453" y="7072"/>
                  </a:cubicBezTo>
                  <a:cubicBezTo>
                    <a:pt x="2144" y="9894"/>
                    <a:pt x="2358" y="12239"/>
                    <a:pt x="2299" y="14335"/>
                  </a:cubicBezTo>
                  <a:cubicBezTo>
                    <a:pt x="2215" y="17395"/>
                    <a:pt x="1060" y="21491"/>
                    <a:pt x="667" y="24931"/>
                  </a:cubicBezTo>
                  <a:cubicBezTo>
                    <a:pt x="866" y="25363"/>
                    <a:pt x="1109" y="25512"/>
                    <a:pt x="1343" y="25512"/>
                  </a:cubicBezTo>
                  <a:cubicBezTo>
                    <a:pt x="1682" y="25512"/>
                    <a:pt x="2003" y="25198"/>
                    <a:pt x="2144" y="24979"/>
                  </a:cubicBezTo>
                  <a:cubicBezTo>
                    <a:pt x="2727" y="22836"/>
                    <a:pt x="5227" y="15716"/>
                    <a:pt x="5597" y="14561"/>
                  </a:cubicBezTo>
                  <a:cubicBezTo>
                    <a:pt x="6240" y="12501"/>
                    <a:pt x="6442" y="10168"/>
                    <a:pt x="6716" y="7048"/>
                  </a:cubicBezTo>
                  <a:cubicBezTo>
                    <a:pt x="8514" y="10584"/>
                    <a:pt x="9347" y="12609"/>
                    <a:pt x="9549" y="14180"/>
                  </a:cubicBezTo>
                  <a:cubicBezTo>
                    <a:pt x="9680" y="15216"/>
                    <a:pt x="7811" y="23372"/>
                    <a:pt x="7764" y="24146"/>
                  </a:cubicBezTo>
                  <a:cubicBezTo>
                    <a:pt x="7722" y="24679"/>
                    <a:pt x="8217" y="25073"/>
                    <a:pt x="8596" y="25073"/>
                  </a:cubicBezTo>
                  <a:cubicBezTo>
                    <a:pt x="8758" y="25073"/>
                    <a:pt x="8898" y="25000"/>
                    <a:pt x="8966" y="24836"/>
                  </a:cubicBezTo>
                  <a:cubicBezTo>
                    <a:pt x="10300" y="21741"/>
                    <a:pt x="12800" y="15811"/>
                    <a:pt x="12812" y="13240"/>
                  </a:cubicBezTo>
                  <a:cubicBezTo>
                    <a:pt x="12812" y="9322"/>
                    <a:pt x="10681" y="4750"/>
                    <a:pt x="9264" y="47"/>
                  </a:cubicBezTo>
                  <a:cubicBezTo>
                    <a:pt x="9264" y="101"/>
                    <a:pt x="9029" y="121"/>
                    <a:pt x="8638" y="121"/>
                  </a:cubicBezTo>
                  <a:cubicBezTo>
                    <a:pt x="7661" y="121"/>
                    <a:pt x="5711" y="0"/>
                    <a:pt x="4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71;p58"/>
            <p:cNvSpPr/>
            <p:nvPr/>
          </p:nvSpPr>
          <p:spPr>
            <a:xfrm>
              <a:off x="4149025" y="2589350"/>
              <a:ext cx="93175" cy="314400"/>
            </a:xfrm>
            <a:custGeom>
              <a:avLst/>
              <a:gdLst/>
              <a:ahLst/>
              <a:cxnLst/>
              <a:rect l="l" t="t" r="r" b="b"/>
              <a:pathLst>
                <a:path w="3727" h="12576" extrusionOk="0">
                  <a:moveTo>
                    <a:pt x="1386" y="1"/>
                  </a:moveTo>
                  <a:cubicBezTo>
                    <a:pt x="1205" y="1"/>
                    <a:pt x="1089" y="35"/>
                    <a:pt x="1084" y="123"/>
                  </a:cubicBezTo>
                  <a:cubicBezTo>
                    <a:pt x="917" y="3159"/>
                    <a:pt x="750" y="4397"/>
                    <a:pt x="750" y="5743"/>
                  </a:cubicBezTo>
                  <a:cubicBezTo>
                    <a:pt x="750" y="7481"/>
                    <a:pt x="691" y="8005"/>
                    <a:pt x="393" y="10089"/>
                  </a:cubicBezTo>
                  <a:cubicBezTo>
                    <a:pt x="346" y="10470"/>
                    <a:pt x="0" y="11624"/>
                    <a:pt x="119" y="11982"/>
                  </a:cubicBezTo>
                  <a:cubicBezTo>
                    <a:pt x="259" y="12352"/>
                    <a:pt x="765" y="12575"/>
                    <a:pt x="1219" y="12575"/>
                  </a:cubicBezTo>
                  <a:cubicBezTo>
                    <a:pt x="1537" y="12575"/>
                    <a:pt x="1830" y="12465"/>
                    <a:pt x="1953" y="12220"/>
                  </a:cubicBezTo>
                  <a:cubicBezTo>
                    <a:pt x="2429" y="11267"/>
                    <a:pt x="1643" y="10839"/>
                    <a:pt x="1786" y="9779"/>
                  </a:cubicBezTo>
                  <a:cubicBezTo>
                    <a:pt x="2322" y="6052"/>
                    <a:pt x="3227" y="3397"/>
                    <a:pt x="3727" y="528"/>
                  </a:cubicBezTo>
                  <a:cubicBezTo>
                    <a:pt x="3440" y="426"/>
                    <a:pt x="2017" y="1"/>
                    <a:pt x="138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72;p58"/>
            <p:cNvSpPr/>
            <p:nvPr/>
          </p:nvSpPr>
          <p:spPr>
            <a:xfrm>
              <a:off x="4176100" y="2281075"/>
              <a:ext cx="353950" cy="477275"/>
            </a:xfrm>
            <a:custGeom>
              <a:avLst/>
              <a:gdLst/>
              <a:ahLst/>
              <a:cxnLst/>
              <a:rect l="l" t="t" r="r" b="b"/>
              <a:pathLst>
                <a:path w="14158" h="19091" extrusionOk="0">
                  <a:moveTo>
                    <a:pt x="11443" y="0"/>
                  </a:moveTo>
                  <a:cubicBezTo>
                    <a:pt x="10776" y="1000"/>
                    <a:pt x="10169" y="2489"/>
                    <a:pt x="9371" y="3239"/>
                  </a:cubicBezTo>
                  <a:cubicBezTo>
                    <a:pt x="7918" y="4608"/>
                    <a:pt x="6632" y="4251"/>
                    <a:pt x="4835" y="4679"/>
                  </a:cubicBezTo>
                  <a:cubicBezTo>
                    <a:pt x="3263" y="5048"/>
                    <a:pt x="1620" y="5679"/>
                    <a:pt x="1132" y="7144"/>
                  </a:cubicBezTo>
                  <a:cubicBezTo>
                    <a:pt x="560" y="8882"/>
                    <a:pt x="84" y="10430"/>
                    <a:pt x="1" y="12454"/>
                  </a:cubicBezTo>
                  <a:cubicBezTo>
                    <a:pt x="490" y="12657"/>
                    <a:pt x="1487" y="12939"/>
                    <a:pt x="2160" y="12939"/>
                  </a:cubicBezTo>
                  <a:cubicBezTo>
                    <a:pt x="2355" y="12939"/>
                    <a:pt x="2523" y="12915"/>
                    <a:pt x="2644" y="12859"/>
                  </a:cubicBezTo>
                  <a:lnTo>
                    <a:pt x="3046" y="10743"/>
                  </a:lnTo>
                  <a:lnTo>
                    <a:pt x="3046" y="10743"/>
                  </a:lnTo>
                  <a:cubicBezTo>
                    <a:pt x="2758" y="12609"/>
                    <a:pt x="2723" y="18091"/>
                    <a:pt x="2834" y="18526"/>
                  </a:cubicBezTo>
                  <a:cubicBezTo>
                    <a:pt x="2917" y="18835"/>
                    <a:pt x="4687" y="19090"/>
                    <a:pt x="6577" y="19090"/>
                  </a:cubicBezTo>
                  <a:cubicBezTo>
                    <a:pt x="8478" y="19090"/>
                    <a:pt x="10500" y="18832"/>
                    <a:pt x="11050" y="18109"/>
                  </a:cubicBezTo>
                  <a:cubicBezTo>
                    <a:pt x="11324" y="17764"/>
                    <a:pt x="11169" y="11109"/>
                    <a:pt x="11157" y="9608"/>
                  </a:cubicBezTo>
                  <a:cubicBezTo>
                    <a:pt x="11157" y="7275"/>
                    <a:pt x="13252" y="4798"/>
                    <a:pt x="14157" y="1500"/>
                  </a:cubicBezTo>
                  <a:cubicBezTo>
                    <a:pt x="13181" y="548"/>
                    <a:pt x="11443" y="0"/>
                    <a:pt x="1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73;p58"/>
            <p:cNvSpPr/>
            <p:nvPr/>
          </p:nvSpPr>
          <p:spPr>
            <a:xfrm>
              <a:off x="4453275" y="1979475"/>
              <a:ext cx="110700" cy="342125"/>
            </a:xfrm>
            <a:custGeom>
              <a:avLst/>
              <a:gdLst/>
              <a:ahLst/>
              <a:cxnLst/>
              <a:rect l="l" t="t" r="r" b="b"/>
              <a:pathLst>
                <a:path w="4428" h="13685" extrusionOk="0">
                  <a:moveTo>
                    <a:pt x="669" y="1"/>
                  </a:moveTo>
                  <a:cubicBezTo>
                    <a:pt x="600" y="1"/>
                    <a:pt x="531" y="20"/>
                    <a:pt x="463" y="63"/>
                  </a:cubicBezTo>
                  <a:cubicBezTo>
                    <a:pt x="237" y="206"/>
                    <a:pt x="201" y="539"/>
                    <a:pt x="260" y="813"/>
                  </a:cubicBezTo>
                  <a:cubicBezTo>
                    <a:pt x="1058" y="4504"/>
                    <a:pt x="1546" y="6504"/>
                    <a:pt x="1903" y="8504"/>
                  </a:cubicBezTo>
                  <a:cubicBezTo>
                    <a:pt x="2070" y="9433"/>
                    <a:pt x="844" y="11064"/>
                    <a:pt x="356" y="12064"/>
                  </a:cubicBezTo>
                  <a:cubicBezTo>
                    <a:pt x="0" y="12805"/>
                    <a:pt x="1815" y="13685"/>
                    <a:pt x="2683" y="13685"/>
                  </a:cubicBezTo>
                  <a:cubicBezTo>
                    <a:pt x="2861" y="13685"/>
                    <a:pt x="2999" y="13648"/>
                    <a:pt x="3070" y="13564"/>
                  </a:cubicBezTo>
                  <a:cubicBezTo>
                    <a:pt x="3558" y="12993"/>
                    <a:pt x="4332" y="9457"/>
                    <a:pt x="4392" y="8695"/>
                  </a:cubicBezTo>
                  <a:cubicBezTo>
                    <a:pt x="4428" y="8123"/>
                    <a:pt x="4213" y="7575"/>
                    <a:pt x="3987" y="7040"/>
                  </a:cubicBezTo>
                  <a:lnTo>
                    <a:pt x="1415" y="729"/>
                  </a:lnTo>
                  <a:cubicBezTo>
                    <a:pt x="1278" y="397"/>
                    <a:pt x="981" y="1"/>
                    <a:pt x="66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74;p58"/>
            <p:cNvSpPr/>
            <p:nvPr/>
          </p:nvSpPr>
          <p:spPr>
            <a:xfrm>
              <a:off x="4307975" y="2323700"/>
              <a:ext cx="69075" cy="101875"/>
            </a:xfrm>
            <a:custGeom>
              <a:avLst/>
              <a:gdLst/>
              <a:ahLst/>
              <a:cxnLst/>
              <a:rect l="l" t="t" r="r" b="b"/>
              <a:pathLst>
                <a:path w="2763" h="4075" extrusionOk="0">
                  <a:moveTo>
                    <a:pt x="1468" y="1"/>
                  </a:moveTo>
                  <a:cubicBezTo>
                    <a:pt x="871" y="1"/>
                    <a:pt x="0" y="212"/>
                    <a:pt x="0" y="212"/>
                  </a:cubicBezTo>
                  <a:cubicBezTo>
                    <a:pt x="214" y="1450"/>
                    <a:pt x="298" y="3010"/>
                    <a:pt x="334" y="3141"/>
                  </a:cubicBezTo>
                  <a:cubicBezTo>
                    <a:pt x="501" y="3714"/>
                    <a:pt x="1197" y="4074"/>
                    <a:pt x="1801" y="4074"/>
                  </a:cubicBezTo>
                  <a:cubicBezTo>
                    <a:pt x="2315" y="4074"/>
                    <a:pt x="2762" y="3813"/>
                    <a:pt x="2762" y="3200"/>
                  </a:cubicBezTo>
                  <a:cubicBezTo>
                    <a:pt x="2667" y="2474"/>
                    <a:pt x="2310" y="355"/>
                    <a:pt x="1941" y="93"/>
                  </a:cubicBezTo>
                  <a:cubicBezTo>
                    <a:pt x="1846" y="26"/>
                    <a:pt x="1673" y="1"/>
                    <a:pt x="146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75;p58"/>
            <p:cNvSpPr/>
            <p:nvPr/>
          </p:nvSpPr>
          <p:spPr>
            <a:xfrm>
              <a:off x="4232650" y="2185050"/>
              <a:ext cx="175650" cy="181175"/>
            </a:xfrm>
            <a:custGeom>
              <a:avLst/>
              <a:gdLst/>
              <a:ahLst/>
              <a:cxnLst/>
              <a:rect l="l" t="t" r="r" b="b"/>
              <a:pathLst>
                <a:path w="7026" h="7247" extrusionOk="0">
                  <a:moveTo>
                    <a:pt x="3655" y="1"/>
                  </a:moveTo>
                  <a:cubicBezTo>
                    <a:pt x="2623" y="1"/>
                    <a:pt x="843" y="1084"/>
                    <a:pt x="477" y="2115"/>
                  </a:cubicBezTo>
                  <a:cubicBezTo>
                    <a:pt x="1" y="3412"/>
                    <a:pt x="1322" y="5722"/>
                    <a:pt x="2335" y="5877"/>
                  </a:cubicBezTo>
                  <a:cubicBezTo>
                    <a:pt x="2335" y="5877"/>
                    <a:pt x="3216" y="6925"/>
                    <a:pt x="4728" y="7187"/>
                  </a:cubicBezTo>
                  <a:cubicBezTo>
                    <a:pt x="4930" y="7222"/>
                    <a:pt x="5148" y="7246"/>
                    <a:pt x="5365" y="7246"/>
                  </a:cubicBezTo>
                  <a:cubicBezTo>
                    <a:pt x="5876" y="7246"/>
                    <a:pt x="6375" y="7113"/>
                    <a:pt x="6609" y="6687"/>
                  </a:cubicBezTo>
                  <a:cubicBezTo>
                    <a:pt x="6930" y="6079"/>
                    <a:pt x="7002" y="5365"/>
                    <a:pt x="7014" y="4675"/>
                  </a:cubicBezTo>
                  <a:cubicBezTo>
                    <a:pt x="7026" y="3972"/>
                    <a:pt x="5978" y="2103"/>
                    <a:pt x="5704" y="1448"/>
                  </a:cubicBezTo>
                  <a:cubicBezTo>
                    <a:pt x="5299" y="472"/>
                    <a:pt x="4918" y="210"/>
                    <a:pt x="3870" y="19"/>
                  </a:cubicBezTo>
                  <a:cubicBezTo>
                    <a:pt x="3803" y="7"/>
                    <a:pt x="3731" y="1"/>
                    <a:pt x="365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76;p58"/>
            <p:cNvSpPr/>
            <p:nvPr/>
          </p:nvSpPr>
          <p:spPr>
            <a:xfrm>
              <a:off x="4224025" y="2144850"/>
              <a:ext cx="158675" cy="187825"/>
            </a:xfrm>
            <a:custGeom>
              <a:avLst/>
              <a:gdLst/>
              <a:ahLst/>
              <a:cxnLst/>
              <a:rect l="l" t="t" r="r" b="b"/>
              <a:pathLst>
                <a:path w="6347" h="7513" extrusionOk="0">
                  <a:moveTo>
                    <a:pt x="5084" y="1"/>
                  </a:moveTo>
                  <a:cubicBezTo>
                    <a:pt x="5033" y="1"/>
                    <a:pt x="4985" y="21"/>
                    <a:pt x="4942" y="67"/>
                  </a:cubicBezTo>
                  <a:cubicBezTo>
                    <a:pt x="4037" y="1068"/>
                    <a:pt x="2132" y="1675"/>
                    <a:pt x="1239" y="2389"/>
                  </a:cubicBezTo>
                  <a:cubicBezTo>
                    <a:pt x="346" y="3104"/>
                    <a:pt x="1" y="4128"/>
                    <a:pt x="322" y="5223"/>
                  </a:cubicBezTo>
                  <a:cubicBezTo>
                    <a:pt x="465" y="5699"/>
                    <a:pt x="1072" y="6473"/>
                    <a:pt x="1132" y="6556"/>
                  </a:cubicBezTo>
                  <a:cubicBezTo>
                    <a:pt x="1261" y="6707"/>
                    <a:pt x="2025" y="7513"/>
                    <a:pt x="2531" y="7513"/>
                  </a:cubicBezTo>
                  <a:cubicBezTo>
                    <a:pt x="2584" y="7513"/>
                    <a:pt x="2634" y="7504"/>
                    <a:pt x="2680" y="7485"/>
                  </a:cubicBezTo>
                  <a:cubicBezTo>
                    <a:pt x="2680" y="7485"/>
                    <a:pt x="1483" y="6105"/>
                    <a:pt x="2290" y="6105"/>
                  </a:cubicBezTo>
                  <a:cubicBezTo>
                    <a:pt x="2331" y="6105"/>
                    <a:pt x="2378" y="6108"/>
                    <a:pt x="2429" y="6116"/>
                  </a:cubicBezTo>
                  <a:cubicBezTo>
                    <a:pt x="1941" y="5425"/>
                    <a:pt x="1858" y="4782"/>
                    <a:pt x="1906" y="4651"/>
                  </a:cubicBezTo>
                  <a:cubicBezTo>
                    <a:pt x="2144" y="4056"/>
                    <a:pt x="2977" y="3532"/>
                    <a:pt x="3537" y="3175"/>
                  </a:cubicBezTo>
                  <a:cubicBezTo>
                    <a:pt x="3836" y="2983"/>
                    <a:pt x="4507" y="2548"/>
                    <a:pt x="5131" y="2548"/>
                  </a:cubicBezTo>
                  <a:cubicBezTo>
                    <a:pt x="5475" y="2548"/>
                    <a:pt x="5804" y="2680"/>
                    <a:pt x="6049" y="3056"/>
                  </a:cubicBezTo>
                  <a:cubicBezTo>
                    <a:pt x="6216" y="2544"/>
                    <a:pt x="6347" y="1818"/>
                    <a:pt x="5942" y="972"/>
                  </a:cubicBezTo>
                  <a:cubicBezTo>
                    <a:pt x="5780" y="659"/>
                    <a:pt x="5377" y="1"/>
                    <a:pt x="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77;p58"/>
            <p:cNvSpPr/>
            <p:nvPr/>
          </p:nvSpPr>
          <p:spPr>
            <a:xfrm>
              <a:off x="5173850" y="2211275"/>
              <a:ext cx="347100" cy="481275"/>
            </a:xfrm>
            <a:custGeom>
              <a:avLst/>
              <a:gdLst/>
              <a:ahLst/>
              <a:cxnLst/>
              <a:rect l="l" t="t" r="r" b="b"/>
              <a:pathLst>
                <a:path w="13884" h="19251" extrusionOk="0">
                  <a:moveTo>
                    <a:pt x="8667" y="1"/>
                  </a:moveTo>
                  <a:cubicBezTo>
                    <a:pt x="6535" y="1"/>
                    <a:pt x="4586" y="2026"/>
                    <a:pt x="4680" y="5090"/>
                  </a:cubicBezTo>
                  <a:cubicBezTo>
                    <a:pt x="4703" y="5769"/>
                    <a:pt x="4203" y="6638"/>
                    <a:pt x="3906" y="7245"/>
                  </a:cubicBezTo>
                  <a:cubicBezTo>
                    <a:pt x="3656" y="7721"/>
                    <a:pt x="3179" y="8043"/>
                    <a:pt x="2834" y="8459"/>
                  </a:cubicBezTo>
                  <a:cubicBezTo>
                    <a:pt x="1667" y="9912"/>
                    <a:pt x="3620" y="13186"/>
                    <a:pt x="1894" y="13889"/>
                  </a:cubicBezTo>
                  <a:cubicBezTo>
                    <a:pt x="0" y="14651"/>
                    <a:pt x="334" y="16770"/>
                    <a:pt x="739" y="17782"/>
                  </a:cubicBezTo>
                  <a:cubicBezTo>
                    <a:pt x="1253" y="18876"/>
                    <a:pt x="1697" y="19251"/>
                    <a:pt x="2109" y="19251"/>
                  </a:cubicBezTo>
                  <a:cubicBezTo>
                    <a:pt x="3007" y="19251"/>
                    <a:pt x="3756" y="17475"/>
                    <a:pt x="4758" y="17475"/>
                  </a:cubicBezTo>
                  <a:cubicBezTo>
                    <a:pt x="4799" y="17475"/>
                    <a:pt x="4840" y="17478"/>
                    <a:pt x="4882" y="17484"/>
                  </a:cubicBezTo>
                  <a:cubicBezTo>
                    <a:pt x="5007" y="17501"/>
                    <a:pt x="5132" y="17510"/>
                    <a:pt x="5255" y="17510"/>
                  </a:cubicBezTo>
                  <a:cubicBezTo>
                    <a:pt x="6679" y="17510"/>
                    <a:pt x="7981" y="16434"/>
                    <a:pt x="9252" y="15722"/>
                  </a:cubicBezTo>
                  <a:cubicBezTo>
                    <a:pt x="10811" y="14841"/>
                    <a:pt x="12478" y="13853"/>
                    <a:pt x="13240" y="12222"/>
                  </a:cubicBezTo>
                  <a:cubicBezTo>
                    <a:pt x="13728" y="11162"/>
                    <a:pt x="13776" y="9960"/>
                    <a:pt x="13812" y="8805"/>
                  </a:cubicBezTo>
                  <a:cubicBezTo>
                    <a:pt x="13883" y="6590"/>
                    <a:pt x="13574" y="4816"/>
                    <a:pt x="12550" y="2852"/>
                  </a:cubicBezTo>
                  <a:cubicBezTo>
                    <a:pt x="11521" y="860"/>
                    <a:pt x="10055" y="1"/>
                    <a:pt x="8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78;p58"/>
            <p:cNvSpPr/>
            <p:nvPr/>
          </p:nvSpPr>
          <p:spPr>
            <a:xfrm>
              <a:off x="5292000" y="2923550"/>
              <a:ext cx="145425" cy="492375"/>
            </a:xfrm>
            <a:custGeom>
              <a:avLst/>
              <a:gdLst/>
              <a:ahLst/>
              <a:cxnLst/>
              <a:rect l="l" t="t" r="r" b="b"/>
              <a:pathLst>
                <a:path w="5817" h="19695" extrusionOk="0">
                  <a:moveTo>
                    <a:pt x="3079" y="1"/>
                  </a:moveTo>
                  <a:cubicBezTo>
                    <a:pt x="2980" y="1"/>
                    <a:pt x="2875" y="6"/>
                    <a:pt x="2763" y="19"/>
                  </a:cubicBezTo>
                  <a:cubicBezTo>
                    <a:pt x="775" y="233"/>
                    <a:pt x="1275" y="1852"/>
                    <a:pt x="1239" y="3352"/>
                  </a:cubicBezTo>
                  <a:cubicBezTo>
                    <a:pt x="1180" y="5829"/>
                    <a:pt x="728" y="7996"/>
                    <a:pt x="751" y="10532"/>
                  </a:cubicBezTo>
                  <a:cubicBezTo>
                    <a:pt x="811" y="15782"/>
                    <a:pt x="180" y="17044"/>
                    <a:pt x="120" y="17747"/>
                  </a:cubicBezTo>
                  <a:cubicBezTo>
                    <a:pt x="0" y="19005"/>
                    <a:pt x="1338" y="19695"/>
                    <a:pt x="2003" y="19695"/>
                  </a:cubicBezTo>
                  <a:cubicBezTo>
                    <a:pt x="2194" y="19695"/>
                    <a:pt x="2329" y="19638"/>
                    <a:pt x="2359" y="19521"/>
                  </a:cubicBezTo>
                  <a:cubicBezTo>
                    <a:pt x="2132" y="19128"/>
                    <a:pt x="2073" y="18926"/>
                    <a:pt x="1823" y="18449"/>
                  </a:cubicBezTo>
                  <a:cubicBezTo>
                    <a:pt x="1335" y="17521"/>
                    <a:pt x="1680" y="16080"/>
                    <a:pt x="2037" y="14556"/>
                  </a:cubicBezTo>
                  <a:cubicBezTo>
                    <a:pt x="2680" y="11746"/>
                    <a:pt x="3275" y="8924"/>
                    <a:pt x="3811" y="6079"/>
                  </a:cubicBezTo>
                  <a:cubicBezTo>
                    <a:pt x="4110" y="4459"/>
                    <a:pt x="5817" y="1"/>
                    <a:pt x="307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79;p58"/>
            <p:cNvSpPr/>
            <p:nvPr/>
          </p:nvSpPr>
          <p:spPr>
            <a:xfrm>
              <a:off x="5399175" y="2941575"/>
              <a:ext cx="89325" cy="463925"/>
            </a:xfrm>
            <a:custGeom>
              <a:avLst/>
              <a:gdLst/>
              <a:ahLst/>
              <a:cxnLst/>
              <a:rect l="l" t="t" r="r" b="b"/>
              <a:pathLst>
                <a:path w="3573" h="18557" extrusionOk="0">
                  <a:moveTo>
                    <a:pt x="2156" y="1"/>
                  </a:moveTo>
                  <a:cubicBezTo>
                    <a:pt x="1852" y="1"/>
                    <a:pt x="1546" y="111"/>
                    <a:pt x="1322" y="321"/>
                  </a:cubicBezTo>
                  <a:cubicBezTo>
                    <a:pt x="0" y="1572"/>
                    <a:pt x="1298" y="10168"/>
                    <a:pt x="1394" y="11835"/>
                  </a:cubicBezTo>
                  <a:cubicBezTo>
                    <a:pt x="1489" y="13680"/>
                    <a:pt x="1655" y="15359"/>
                    <a:pt x="1513" y="17359"/>
                  </a:cubicBezTo>
                  <a:cubicBezTo>
                    <a:pt x="1501" y="17574"/>
                    <a:pt x="1786" y="18240"/>
                    <a:pt x="1977" y="18336"/>
                  </a:cubicBezTo>
                  <a:cubicBezTo>
                    <a:pt x="2273" y="18487"/>
                    <a:pt x="2512" y="18557"/>
                    <a:pt x="2701" y="18557"/>
                  </a:cubicBezTo>
                  <a:cubicBezTo>
                    <a:pt x="3103" y="18557"/>
                    <a:pt x="3275" y="18239"/>
                    <a:pt x="3275" y="17728"/>
                  </a:cubicBezTo>
                  <a:cubicBezTo>
                    <a:pt x="3156" y="17502"/>
                    <a:pt x="2715" y="16895"/>
                    <a:pt x="2751" y="15466"/>
                  </a:cubicBezTo>
                  <a:cubicBezTo>
                    <a:pt x="2810" y="11894"/>
                    <a:pt x="3572" y="7334"/>
                    <a:pt x="3525" y="3750"/>
                  </a:cubicBezTo>
                  <a:cubicBezTo>
                    <a:pt x="3513" y="2977"/>
                    <a:pt x="3441" y="619"/>
                    <a:pt x="2798" y="191"/>
                  </a:cubicBezTo>
                  <a:cubicBezTo>
                    <a:pt x="2609" y="63"/>
                    <a:pt x="2383" y="1"/>
                    <a:pt x="215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80;p58"/>
            <p:cNvSpPr/>
            <p:nvPr/>
          </p:nvSpPr>
          <p:spPr>
            <a:xfrm>
              <a:off x="5283100" y="3367200"/>
              <a:ext cx="88725" cy="59200"/>
            </a:xfrm>
            <a:custGeom>
              <a:avLst/>
              <a:gdLst/>
              <a:ahLst/>
              <a:cxnLst/>
              <a:rect l="l" t="t" r="r" b="b"/>
              <a:pathLst>
                <a:path w="3549" h="2368" extrusionOk="0">
                  <a:moveTo>
                    <a:pt x="480" y="1"/>
                  </a:moveTo>
                  <a:cubicBezTo>
                    <a:pt x="479" y="1"/>
                    <a:pt x="477" y="1"/>
                    <a:pt x="476" y="1"/>
                  </a:cubicBezTo>
                  <a:cubicBezTo>
                    <a:pt x="214" y="25"/>
                    <a:pt x="83" y="608"/>
                    <a:pt x="48" y="882"/>
                  </a:cubicBezTo>
                  <a:cubicBezTo>
                    <a:pt x="0" y="1275"/>
                    <a:pt x="488" y="1942"/>
                    <a:pt x="512" y="2346"/>
                  </a:cubicBezTo>
                  <a:cubicBezTo>
                    <a:pt x="568" y="2362"/>
                    <a:pt x="613" y="2368"/>
                    <a:pt x="650" y="2368"/>
                  </a:cubicBezTo>
                  <a:cubicBezTo>
                    <a:pt x="726" y="2368"/>
                    <a:pt x="774" y="2346"/>
                    <a:pt x="822" y="2346"/>
                  </a:cubicBezTo>
                  <a:cubicBezTo>
                    <a:pt x="822" y="2013"/>
                    <a:pt x="718" y="1505"/>
                    <a:pt x="791" y="1505"/>
                  </a:cubicBezTo>
                  <a:cubicBezTo>
                    <a:pt x="796" y="1505"/>
                    <a:pt x="802" y="1507"/>
                    <a:pt x="810" y="1513"/>
                  </a:cubicBezTo>
                  <a:cubicBezTo>
                    <a:pt x="1214" y="1823"/>
                    <a:pt x="1417" y="2287"/>
                    <a:pt x="1560" y="2311"/>
                  </a:cubicBezTo>
                  <a:cubicBezTo>
                    <a:pt x="1708" y="2336"/>
                    <a:pt x="1947" y="2343"/>
                    <a:pt x="2214" y="2343"/>
                  </a:cubicBezTo>
                  <a:cubicBezTo>
                    <a:pt x="2582" y="2343"/>
                    <a:pt x="3001" y="2329"/>
                    <a:pt x="3303" y="2329"/>
                  </a:cubicBezTo>
                  <a:cubicBezTo>
                    <a:pt x="3398" y="2329"/>
                    <a:pt x="3482" y="2331"/>
                    <a:pt x="3548" y="2335"/>
                  </a:cubicBezTo>
                  <a:cubicBezTo>
                    <a:pt x="3525" y="1974"/>
                    <a:pt x="2249" y="701"/>
                    <a:pt x="2182" y="701"/>
                  </a:cubicBezTo>
                  <a:cubicBezTo>
                    <a:pt x="2180" y="701"/>
                    <a:pt x="2179" y="702"/>
                    <a:pt x="2179" y="703"/>
                  </a:cubicBezTo>
                  <a:cubicBezTo>
                    <a:pt x="2150" y="988"/>
                    <a:pt x="1918" y="1076"/>
                    <a:pt x="1722" y="1076"/>
                  </a:cubicBezTo>
                  <a:cubicBezTo>
                    <a:pt x="1672" y="1076"/>
                    <a:pt x="1625" y="1070"/>
                    <a:pt x="1584" y="1061"/>
                  </a:cubicBezTo>
                  <a:cubicBezTo>
                    <a:pt x="933" y="883"/>
                    <a:pt x="64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81;p58"/>
            <p:cNvSpPr/>
            <p:nvPr/>
          </p:nvSpPr>
          <p:spPr>
            <a:xfrm>
              <a:off x="5426250" y="3367200"/>
              <a:ext cx="89025" cy="59300"/>
            </a:xfrm>
            <a:custGeom>
              <a:avLst/>
              <a:gdLst/>
              <a:ahLst/>
              <a:cxnLst/>
              <a:rect l="l" t="t" r="r" b="b"/>
              <a:pathLst>
                <a:path w="3561" h="2372" extrusionOk="0">
                  <a:moveTo>
                    <a:pt x="481" y="1"/>
                  </a:moveTo>
                  <a:cubicBezTo>
                    <a:pt x="480" y="1"/>
                    <a:pt x="478" y="1"/>
                    <a:pt x="477" y="1"/>
                  </a:cubicBezTo>
                  <a:cubicBezTo>
                    <a:pt x="215" y="25"/>
                    <a:pt x="84" y="608"/>
                    <a:pt x="49" y="882"/>
                  </a:cubicBezTo>
                  <a:cubicBezTo>
                    <a:pt x="1" y="1275"/>
                    <a:pt x="489" y="1930"/>
                    <a:pt x="513" y="2323"/>
                  </a:cubicBezTo>
                  <a:cubicBezTo>
                    <a:pt x="605" y="2349"/>
                    <a:pt x="668" y="2357"/>
                    <a:pt x="722" y="2357"/>
                  </a:cubicBezTo>
                  <a:cubicBezTo>
                    <a:pt x="766" y="2357"/>
                    <a:pt x="804" y="2352"/>
                    <a:pt x="846" y="2346"/>
                  </a:cubicBezTo>
                  <a:cubicBezTo>
                    <a:pt x="835" y="2013"/>
                    <a:pt x="731" y="1505"/>
                    <a:pt x="804" y="1505"/>
                  </a:cubicBezTo>
                  <a:cubicBezTo>
                    <a:pt x="809" y="1505"/>
                    <a:pt x="815" y="1507"/>
                    <a:pt x="822" y="1513"/>
                  </a:cubicBezTo>
                  <a:cubicBezTo>
                    <a:pt x="1215" y="1823"/>
                    <a:pt x="1513" y="2323"/>
                    <a:pt x="1656" y="2346"/>
                  </a:cubicBezTo>
                  <a:cubicBezTo>
                    <a:pt x="1763" y="2365"/>
                    <a:pt x="1913" y="2371"/>
                    <a:pt x="2084" y="2371"/>
                  </a:cubicBezTo>
                  <a:cubicBezTo>
                    <a:pt x="2508" y="2371"/>
                    <a:pt x="3060" y="2331"/>
                    <a:pt x="3409" y="2331"/>
                  </a:cubicBezTo>
                  <a:cubicBezTo>
                    <a:pt x="3465" y="2331"/>
                    <a:pt x="3517" y="2332"/>
                    <a:pt x="3561" y="2335"/>
                  </a:cubicBezTo>
                  <a:cubicBezTo>
                    <a:pt x="3526" y="1974"/>
                    <a:pt x="2250" y="701"/>
                    <a:pt x="2182" y="701"/>
                  </a:cubicBezTo>
                  <a:cubicBezTo>
                    <a:pt x="2181" y="701"/>
                    <a:pt x="2180" y="702"/>
                    <a:pt x="2180" y="703"/>
                  </a:cubicBezTo>
                  <a:cubicBezTo>
                    <a:pt x="2151" y="988"/>
                    <a:pt x="1919" y="1076"/>
                    <a:pt x="1723" y="1076"/>
                  </a:cubicBezTo>
                  <a:cubicBezTo>
                    <a:pt x="1673" y="1076"/>
                    <a:pt x="1626" y="1070"/>
                    <a:pt x="1584" y="1061"/>
                  </a:cubicBezTo>
                  <a:cubicBezTo>
                    <a:pt x="934" y="883"/>
                    <a:pt x="659" y="1"/>
                    <a:pt x="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82;p58"/>
            <p:cNvSpPr/>
            <p:nvPr/>
          </p:nvSpPr>
          <p:spPr>
            <a:xfrm>
              <a:off x="5265825" y="2610900"/>
              <a:ext cx="264050" cy="388450"/>
            </a:xfrm>
            <a:custGeom>
              <a:avLst/>
              <a:gdLst/>
              <a:ahLst/>
              <a:cxnLst/>
              <a:rect l="l" t="t" r="r" b="b"/>
              <a:pathLst>
                <a:path w="10562" h="15538" extrusionOk="0">
                  <a:moveTo>
                    <a:pt x="4289" y="1"/>
                  </a:moveTo>
                  <a:cubicBezTo>
                    <a:pt x="2888" y="1"/>
                    <a:pt x="1630" y="259"/>
                    <a:pt x="1263" y="1083"/>
                  </a:cubicBezTo>
                  <a:cubicBezTo>
                    <a:pt x="286" y="3262"/>
                    <a:pt x="0" y="7191"/>
                    <a:pt x="620" y="9250"/>
                  </a:cubicBezTo>
                  <a:cubicBezTo>
                    <a:pt x="1286" y="11262"/>
                    <a:pt x="1572" y="13394"/>
                    <a:pt x="1453" y="15501"/>
                  </a:cubicBezTo>
                  <a:cubicBezTo>
                    <a:pt x="2016" y="15526"/>
                    <a:pt x="2967" y="15538"/>
                    <a:pt x="4029" y="15538"/>
                  </a:cubicBezTo>
                  <a:cubicBezTo>
                    <a:pt x="6563" y="15538"/>
                    <a:pt x="9721" y="15469"/>
                    <a:pt x="9704" y="15334"/>
                  </a:cubicBezTo>
                  <a:cubicBezTo>
                    <a:pt x="9502" y="13322"/>
                    <a:pt x="9954" y="10822"/>
                    <a:pt x="10145" y="8953"/>
                  </a:cubicBezTo>
                  <a:cubicBezTo>
                    <a:pt x="10454" y="5833"/>
                    <a:pt x="10561" y="3035"/>
                    <a:pt x="9061" y="714"/>
                  </a:cubicBezTo>
                  <a:cubicBezTo>
                    <a:pt x="9003" y="627"/>
                    <a:pt x="6472" y="1"/>
                    <a:pt x="4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83;p58"/>
            <p:cNvSpPr/>
            <p:nvPr/>
          </p:nvSpPr>
          <p:spPr>
            <a:xfrm>
              <a:off x="5170275" y="2161775"/>
              <a:ext cx="435200" cy="507075"/>
            </a:xfrm>
            <a:custGeom>
              <a:avLst/>
              <a:gdLst/>
              <a:ahLst/>
              <a:cxnLst/>
              <a:rect l="l" t="t" r="r" b="b"/>
              <a:pathLst>
                <a:path w="17408" h="20283" extrusionOk="0">
                  <a:moveTo>
                    <a:pt x="17145" y="1"/>
                  </a:moveTo>
                  <a:cubicBezTo>
                    <a:pt x="16591" y="1"/>
                    <a:pt x="15941" y="98"/>
                    <a:pt x="15395" y="98"/>
                  </a:cubicBezTo>
                  <a:cubicBezTo>
                    <a:pt x="15326" y="98"/>
                    <a:pt x="15258" y="96"/>
                    <a:pt x="15193" y="93"/>
                  </a:cubicBezTo>
                  <a:cubicBezTo>
                    <a:pt x="14538" y="1974"/>
                    <a:pt x="14038" y="3308"/>
                    <a:pt x="13157" y="5117"/>
                  </a:cubicBezTo>
                  <a:cubicBezTo>
                    <a:pt x="12669" y="6129"/>
                    <a:pt x="11978" y="7558"/>
                    <a:pt x="11466" y="8142"/>
                  </a:cubicBezTo>
                  <a:cubicBezTo>
                    <a:pt x="10861" y="8832"/>
                    <a:pt x="9864" y="9199"/>
                    <a:pt x="8886" y="9199"/>
                  </a:cubicBezTo>
                  <a:cubicBezTo>
                    <a:pt x="8093" y="9199"/>
                    <a:pt x="7312" y="8958"/>
                    <a:pt x="6763" y="8451"/>
                  </a:cubicBezTo>
                  <a:cubicBezTo>
                    <a:pt x="5073" y="6903"/>
                    <a:pt x="3358" y="3046"/>
                    <a:pt x="2727" y="462"/>
                  </a:cubicBezTo>
                  <a:cubicBezTo>
                    <a:pt x="1858" y="748"/>
                    <a:pt x="1167" y="938"/>
                    <a:pt x="298" y="1224"/>
                  </a:cubicBezTo>
                  <a:cubicBezTo>
                    <a:pt x="1" y="2474"/>
                    <a:pt x="691" y="4463"/>
                    <a:pt x="977" y="5332"/>
                  </a:cubicBezTo>
                  <a:cubicBezTo>
                    <a:pt x="2239" y="9261"/>
                    <a:pt x="5275" y="11416"/>
                    <a:pt x="5632" y="15523"/>
                  </a:cubicBezTo>
                  <a:cubicBezTo>
                    <a:pt x="5727" y="16714"/>
                    <a:pt x="5537" y="17940"/>
                    <a:pt x="5085" y="19048"/>
                  </a:cubicBezTo>
                  <a:cubicBezTo>
                    <a:pt x="6689" y="19978"/>
                    <a:pt x="8210" y="20283"/>
                    <a:pt x="9493" y="20283"/>
                  </a:cubicBezTo>
                  <a:cubicBezTo>
                    <a:pt x="11723" y="20283"/>
                    <a:pt x="13230" y="19361"/>
                    <a:pt x="13193" y="19202"/>
                  </a:cubicBezTo>
                  <a:cubicBezTo>
                    <a:pt x="12693" y="17345"/>
                    <a:pt x="12824" y="15119"/>
                    <a:pt x="13609" y="13607"/>
                  </a:cubicBezTo>
                  <a:cubicBezTo>
                    <a:pt x="13931" y="12964"/>
                    <a:pt x="13014" y="11821"/>
                    <a:pt x="13407" y="11213"/>
                  </a:cubicBezTo>
                  <a:cubicBezTo>
                    <a:pt x="14193" y="9975"/>
                    <a:pt x="17408" y="5367"/>
                    <a:pt x="17408" y="10"/>
                  </a:cubicBezTo>
                  <a:cubicBezTo>
                    <a:pt x="17323" y="4"/>
                    <a:pt x="17235" y="1"/>
                    <a:pt x="17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84;p58"/>
            <p:cNvSpPr/>
            <p:nvPr/>
          </p:nvSpPr>
          <p:spPr>
            <a:xfrm>
              <a:off x="5148850" y="1922850"/>
              <a:ext cx="127125" cy="304375"/>
            </a:xfrm>
            <a:custGeom>
              <a:avLst/>
              <a:gdLst/>
              <a:ahLst/>
              <a:cxnLst/>
              <a:rect l="l" t="t" r="r" b="b"/>
              <a:pathLst>
                <a:path w="5085" h="12175" extrusionOk="0">
                  <a:moveTo>
                    <a:pt x="4380" y="0"/>
                  </a:moveTo>
                  <a:cubicBezTo>
                    <a:pt x="4184" y="0"/>
                    <a:pt x="3985" y="37"/>
                    <a:pt x="3787" y="65"/>
                  </a:cubicBezTo>
                  <a:cubicBezTo>
                    <a:pt x="3215" y="149"/>
                    <a:pt x="0" y="10019"/>
                    <a:pt x="1596" y="11757"/>
                  </a:cubicBezTo>
                  <a:cubicBezTo>
                    <a:pt x="1816" y="12005"/>
                    <a:pt x="2148" y="12175"/>
                    <a:pt x="2475" y="12175"/>
                  </a:cubicBezTo>
                  <a:cubicBezTo>
                    <a:pt x="2572" y="12175"/>
                    <a:pt x="2669" y="12159"/>
                    <a:pt x="2763" y="12126"/>
                  </a:cubicBezTo>
                  <a:cubicBezTo>
                    <a:pt x="3453" y="11900"/>
                    <a:pt x="3560" y="10983"/>
                    <a:pt x="3525" y="10257"/>
                  </a:cubicBezTo>
                  <a:cubicBezTo>
                    <a:pt x="3429" y="8221"/>
                    <a:pt x="3382" y="6816"/>
                    <a:pt x="3679" y="4804"/>
                  </a:cubicBezTo>
                  <a:cubicBezTo>
                    <a:pt x="4072" y="2185"/>
                    <a:pt x="5084" y="185"/>
                    <a:pt x="4775" y="65"/>
                  </a:cubicBezTo>
                  <a:cubicBezTo>
                    <a:pt x="4645" y="17"/>
                    <a:pt x="4513" y="0"/>
                    <a:pt x="438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85;p58"/>
            <p:cNvSpPr/>
            <p:nvPr/>
          </p:nvSpPr>
          <p:spPr>
            <a:xfrm>
              <a:off x="5514150" y="1925725"/>
              <a:ext cx="91325" cy="296850"/>
            </a:xfrm>
            <a:custGeom>
              <a:avLst/>
              <a:gdLst/>
              <a:ahLst/>
              <a:cxnLst/>
              <a:rect l="l" t="t" r="r" b="b"/>
              <a:pathLst>
                <a:path w="3653" h="11874" extrusionOk="0">
                  <a:moveTo>
                    <a:pt x="295" y="1"/>
                  </a:moveTo>
                  <a:cubicBezTo>
                    <a:pt x="58" y="1"/>
                    <a:pt x="1" y="43"/>
                    <a:pt x="224" y="117"/>
                  </a:cubicBezTo>
                  <a:cubicBezTo>
                    <a:pt x="1093" y="2486"/>
                    <a:pt x="1450" y="7594"/>
                    <a:pt x="1343" y="9821"/>
                  </a:cubicBezTo>
                  <a:cubicBezTo>
                    <a:pt x="1269" y="11198"/>
                    <a:pt x="1789" y="11874"/>
                    <a:pt x="2354" y="11874"/>
                  </a:cubicBezTo>
                  <a:cubicBezTo>
                    <a:pt x="2976" y="11874"/>
                    <a:pt x="3653" y="11055"/>
                    <a:pt x="3653" y="9452"/>
                  </a:cubicBezTo>
                  <a:cubicBezTo>
                    <a:pt x="3653" y="8678"/>
                    <a:pt x="2676" y="2439"/>
                    <a:pt x="1343" y="117"/>
                  </a:cubicBezTo>
                  <a:cubicBezTo>
                    <a:pt x="890" y="37"/>
                    <a:pt x="515" y="1"/>
                    <a:pt x="29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86;p58"/>
            <p:cNvSpPr/>
            <p:nvPr/>
          </p:nvSpPr>
          <p:spPr>
            <a:xfrm>
              <a:off x="5364950" y="2337950"/>
              <a:ext cx="68175" cy="82775"/>
            </a:xfrm>
            <a:custGeom>
              <a:avLst/>
              <a:gdLst/>
              <a:ahLst/>
              <a:cxnLst/>
              <a:rect l="l" t="t" r="r" b="b"/>
              <a:pathLst>
                <a:path w="2727" h="3311" extrusionOk="0">
                  <a:moveTo>
                    <a:pt x="1082" y="1"/>
                  </a:moveTo>
                  <a:cubicBezTo>
                    <a:pt x="604" y="1"/>
                    <a:pt x="144" y="179"/>
                    <a:pt x="84" y="523"/>
                  </a:cubicBezTo>
                  <a:cubicBezTo>
                    <a:pt x="36" y="785"/>
                    <a:pt x="131" y="1035"/>
                    <a:pt x="143" y="1285"/>
                  </a:cubicBezTo>
                  <a:cubicBezTo>
                    <a:pt x="179" y="1654"/>
                    <a:pt x="72" y="1880"/>
                    <a:pt x="36" y="2238"/>
                  </a:cubicBezTo>
                  <a:cubicBezTo>
                    <a:pt x="0" y="2464"/>
                    <a:pt x="143" y="2678"/>
                    <a:pt x="298" y="2821"/>
                  </a:cubicBezTo>
                  <a:cubicBezTo>
                    <a:pt x="615" y="3145"/>
                    <a:pt x="1032" y="3311"/>
                    <a:pt x="1450" y="3311"/>
                  </a:cubicBezTo>
                  <a:cubicBezTo>
                    <a:pt x="1739" y="3311"/>
                    <a:pt x="2028" y="3232"/>
                    <a:pt x="2286" y="3071"/>
                  </a:cubicBezTo>
                  <a:cubicBezTo>
                    <a:pt x="2512" y="2928"/>
                    <a:pt x="2727" y="2678"/>
                    <a:pt x="2703" y="2369"/>
                  </a:cubicBezTo>
                  <a:cubicBezTo>
                    <a:pt x="2679" y="2023"/>
                    <a:pt x="2346" y="1809"/>
                    <a:pt x="2274" y="1464"/>
                  </a:cubicBezTo>
                  <a:cubicBezTo>
                    <a:pt x="2227" y="1237"/>
                    <a:pt x="2215" y="999"/>
                    <a:pt x="2227" y="773"/>
                  </a:cubicBezTo>
                  <a:cubicBezTo>
                    <a:pt x="2240" y="251"/>
                    <a:pt x="1648" y="1"/>
                    <a:pt x="1082"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487;p58"/>
            <p:cNvSpPr/>
            <p:nvPr/>
          </p:nvSpPr>
          <p:spPr>
            <a:xfrm>
              <a:off x="5325650" y="2211625"/>
              <a:ext cx="132175" cy="169125"/>
            </a:xfrm>
            <a:custGeom>
              <a:avLst/>
              <a:gdLst/>
              <a:ahLst/>
              <a:cxnLst/>
              <a:rect l="l" t="t" r="r" b="b"/>
              <a:pathLst>
                <a:path w="5287" h="6765" extrusionOk="0">
                  <a:moveTo>
                    <a:pt x="3150" y="0"/>
                  </a:moveTo>
                  <a:cubicBezTo>
                    <a:pt x="2406" y="0"/>
                    <a:pt x="626" y="1654"/>
                    <a:pt x="525" y="1992"/>
                  </a:cubicBezTo>
                  <a:cubicBezTo>
                    <a:pt x="179" y="3135"/>
                    <a:pt x="1" y="4159"/>
                    <a:pt x="548" y="5219"/>
                  </a:cubicBezTo>
                  <a:cubicBezTo>
                    <a:pt x="1026" y="6162"/>
                    <a:pt x="2031" y="6764"/>
                    <a:pt x="3043" y="6764"/>
                  </a:cubicBezTo>
                  <a:cubicBezTo>
                    <a:pt x="3116" y="6764"/>
                    <a:pt x="3190" y="6761"/>
                    <a:pt x="3263" y="6755"/>
                  </a:cubicBezTo>
                  <a:cubicBezTo>
                    <a:pt x="4025" y="6695"/>
                    <a:pt x="5287" y="5552"/>
                    <a:pt x="5251" y="4231"/>
                  </a:cubicBezTo>
                  <a:cubicBezTo>
                    <a:pt x="5156" y="1064"/>
                    <a:pt x="3930" y="218"/>
                    <a:pt x="3263" y="16"/>
                  </a:cubicBezTo>
                  <a:cubicBezTo>
                    <a:pt x="3229" y="5"/>
                    <a:pt x="3191" y="0"/>
                    <a:pt x="315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488;p58"/>
            <p:cNvSpPr/>
            <p:nvPr/>
          </p:nvSpPr>
          <p:spPr>
            <a:xfrm>
              <a:off x="5297050" y="2192250"/>
              <a:ext cx="190550" cy="103000"/>
            </a:xfrm>
            <a:custGeom>
              <a:avLst/>
              <a:gdLst/>
              <a:ahLst/>
              <a:cxnLst/>
              <a:rect l="l" t="t" r="r" b="b"/>
              <a:pathLst>
                <a:path w="7622" h="4120" extrusionOk="0">
                  <a:moveTo>
                    <a:pt x="4025" y="1"/>
                  </a:moveTo>
                  <a:cubicBezTo>
                    <a:pt x="3974" y="1"/>
                    <a:pt x="3923" y="2"/>
                    <a:pt x="3871" y="5"/>
                  </a:cubicBezTo>
                  <a:cubicBezTo>
                    <a:pt x="2097" y="100"/>
                    <a:pt x="204" y="1255"/>
                    <a:pt x="14" y="3875"/>
                  </a:cubicBezTo>
                  <a:cubicBezTo>
                    <a:pt x="1" y="4045"/>
                    <a:pt x="149" y="4119"/>
                    <a:pt x="405" y="4119"/>
                  </a:cubicBezTo>
                  <a:cubicBezTo>
                    <a:pt x="1350" y="4119"/>
                    <a:pt x="3768" y="3100"/>
                    <a:pt x="5014" y="2089"/>
                  </a:cubicBezTo>
                  <a:cubicBezTo>
                    <a:pt x="5124" y="1998"/>
                    <a:pt x="5237" y="1958"/>
                    <a:pt x="5353" y="1958"/>
                  </a:cubicBezTo>
                  <a:cubicBezTo>
                    <a:pt x="6041" y="1958"/>
                    <a:pt x="6827" y="3348"/>
                    <a:pt x="7622" y="3613"/>
                  </a:cubicBezTo>
                  <a:cubicBezTo>
                    <a:pt x="7125" y="1532"/>
                    <a:pt x="5729" y="1"/>
                    <a:pt x="4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89;p58"/>
            <p:cNvSpPr/>
            <p:nvPr/>
          </p:nvSpPr>
          <p:spPr>
            <a:xfrm>
              <a:off x="4909875" y="3359725"/>
              <a:ext cx="674650" cy="1877275"/>
            </a:xfrm>
            <a:custGeom>
              <a:avLst/>
              <a:gdLst/>
              <a:ahLst/>
              <a:cxnLst/>
              <a:rect l="l" t="t" r="r" b="b"/>
              <a:pathLst>
                <a:path w="26986" h="75091" extrusionOk="0">
                  <a:moveTo>
                    <a:pt x="13536" y="11897"/>
                  </a:moveTo>
                  <a:cubicBezTo>
                    <a:pt x="14108" y="14635"/>
                    <a:pt x="14679" y="17385"/>
                    <a:pt x="15251" y="20124"/>
                  </a:cubicBezTo>
                  <a:cubicBezTo>
                    <a:pt x="12083" y="20540"/>
                    <a:pt x="8904" y="20814"/>
                    <a:pt x="5726" y="21052"/>
                  </a:cubicBezTo>
                  <a:cubicBezTo>
                    <a:pt x="5190" y="18255"/>
                    <a:pt x="4654" y="15468"/>
                    <a:pt x="4106" y="12682"/>
                  </a:cubicBezTo>
                  <a:cubicBezTo>
                    <a:pt x="7250" y="12456"/>
                    <a:pt x="10405" y="12242"/>
                    <a:pt x="13536" y="11897"/>
                  </a:cubicBezTo>
                  <a:close/>
                  <a:moveTo>
                    <a:pt x="15596" y="21862"/>
                  </a:moveTo>
                  <a:cubicBezTo>
                    <a:pt x="16143" y="24493"/>
                    <a:pt x="16679" y="27137"/>
                    <a:pt x="17203" y="29780"/>
                  </a:cubicBezTo>
                  <a:lnTo>
                    <a:pt x="7654" y="31328"/>
                  </a:lnTo>
                  <a:cubicBezTo>
                    <a:pt x="7119" y="28482"/>
                    <a:pt x="6595" y="25636"/>
                    <a:pt x="6047" y="22803"/>
                  </a:cubicBezTo>
                  <a:cubicBezTo>
                    <a:pt x="9238" y="22553"/>
                    <a:pt x="12429" y="22267"/>
                    <a:pt x="15596" y="21862"/>
                  </a:cubicBezTo>
                  <a:close/>
                  <a:moveTo>
                    <a:pt x="17548" y="31518"/>
                  </a:moveTo>
                  <a:cubicBezTo>
                    <a:pt x="18108" y="34340"/>
                    <a:pt x="18668" y="37162"/>
                    <a:pt x="19215" y="39995"/>
                  </a:cubicBezTo>
                  <a:cubicBezTo>
                    <a:pt x="19159" y="39981"/>
                    <a:pt x="19100" y="39976"/>
                    <a:pt x="19038" y="39976"/>
                  </a:cubicBezTo>
                  <a:cubicBezTo>
                    <a:pt x="18994" y="39976"/>
                    <a:pt x="18950" y="39978"/>
                    <a:pt x="18906" y="39983"/>
                  </a:cubicBezTo>
                  <a:cubicBezTo>
                    <a:pt x="15762" y="40436"/>
                    <a:pt x="12631" y="40900"/>
                    <a:pt x="9488" y="41353"/>
                  </a:cubicBezTo>
                  <a:cubicBezTo>
                    <a:pt x="8988" y="38590"/>
                    <a:pt x="8476" y="35828"/>
                    <a:pt x="7976" y="33066"/>
                  </a:cubicBezTo>
                  <a:cubicBezTo>
                    <a:pt x="11167" y="32554"/>
                    <a:pt x="14358" y="32030"/>
                    <a:pt x="17548" y="31518"/>
                  </a:cubicBezTo>
                  <a:close/>
                  <a:moveTo>
                    <a:pt x="19537" y="41662"/>
                  </a:moveTo>
                  <a:cubicBezTo>
                    <a:pt x="20084" y="44520"/>
                    <a:pt x="20632" y="47389"/>
                    <a:pt x="21168" y="50247"/>
                  </a:cubicBezTo>
                  <a:cubicBezTo>
                    <a:pt x="17882" y="50711"/>
                    <a:pt x="14619" y="51282"/>
                    <a:pt x="11381" y="51985"/>
                  </a:cubicBezTo>
                  <a:cubicBezTo>
                    <a:pt x="10857" y="49008"/>
                    <a:pt x="10333" y="46044"/>
                    <a:pt x="9797" y="43079"/>
                  </a:cubicBezTo>
                  <a:cubicBezTo>
                    <a:pt x="9821" y="43079"/>
                    <a:pt x="9857" y="43079"/>
                    <a:pt x="9893" y="43067"/>
                  </a:cubicBezTo>
                  <a:cubicBezTo>
                    <a:pt x="13048" y="42615"/>
                    <a:pt x="16215" y="42150"/>
                    <a:pt x="19382" y="41698"/>
                  </a:cubicBezTo>
                  <a:cubicBezTo>
                    <a:pt x="19442" y="41686"/>
                    <a:pt x="19489" y="41674"/>
                    <a:pt x="19537" y="41662"/>
                  </a:cubicBezTo>
                  <a:close/>
                  <a:moveTo>
                    <a:pt x="21489" y="51985"/>
                  </a:moveTo>
                  <a:cubicBezTo>
                    <a:pt x="22001" y="54783"/>
                    <a:pt x="22513" y="57569"/>
                    <a:pt x="23013" y="60379"/>
                  </a:cubicBezTo>
                  <a:cubicBezTo>
                    <a:pt x="19739" y="61010"/>
                    <a:pt x="16417" y="61510"/>
                    <a:pt x="13095" y="61879"/>
                  </a:cubicBezTo>
                  <a:cubicBezTo>
                    <a:pt x="12631" y="59164"/>
                    <a:pt x="12167" y="56438"/>
                    <a:pt x="11691" y="53723"/>
                  </a:cubicBezTo>
                  <a:cubicBezTo>
                    <a:pt x="14929" y="53033"/>
                    <a:pt x="18203" y="52449"/>
                    <a:pt x="21489" y="51985"/>
                  </a:cubicBezTo>
                  <a:close/>
                  <a:moveTo>
                    <a:pt x="12181" y="0"/>
                  </a:moveTo>
                  <a:cubicBezTo>
                    <a:pt x="11658" y="0"/>
                    <a:pt x="11095" y="436"/>
                    <a:pt x="11238" y="1110"/>
                  </a:cubicBezTo>
                  <a:cubicBezTo>
                    <a:pt x="11893" y="4122"/>
                    <a:pt x="12536" y="7134"/>
                    <a:pt x="13167" y="10158"/>
                  </a:cubicBezTo>
                  <a:cubicBezTo>
                    <a:pt x="10047" y="10492"/>
                    <a:pt x="6904" y="10706"/>
                    <a:pt x="3773" y="10932"/>
                  </a:cubicBezTo>
                  <a:cubicBezTo>
                    <a:pt x="3142" y="7682"/>
                    <a:pt x="2499" y="4431"/>
                    <a:pt x="1844" y="1181"/>
                  </a:cubicBezTo>
                  <a:cubicBezTo>
                    <a:pt x="1754" y="735"/>
                    <a:pt x="1430" y="543"/>
                    <a:pt x="1086" y="543"/>
                  </a:cubicBezTo>
                  <a:cubicBezTo>
                    <a:pt x="566" y="543"/>
                    <a:pt x="1" y="984"/>
                    <a:pt x="130" y="1657"/>
                  </a:cubicBezTo>
                  <a:cubicBezTo>
                    <a:pt x="1487" y="8408"/>
                    <a:pt x="2797" y="15171"/>
                    <a:pt x="4082" y="21934"/>
                  </a:cubicBezTo>
                  <a:cubicBezTo>
                    <a:pt x="4059" y="22148"/>
                    <a:pt x="4094" y="22362"/>
                    <a:pt x="4202" y="22541"/>
                  </a:cubicBezTo>
                  <a:cubicBezTo>
                    <a:pt x="7476" y="39805"/>
                    <a:pt x="10548" y="57116"/>
                    <a:pt x="13441" y="74452"/>
                  </a:cubicBezTo>
                  <a:cubicBezTo>
                    <a:pt x="13517" y="74897"/>
                    <a:pt x="13832" y="75090"/>
                    <a:pt x="14173" y="75090"/>
                  </a:cubicBezTo>
                  <a:cubicBezTo>
                    <a:pt x="14689" y="75090"/>
                    <a:pt x="15263" y="74649"/>
                    <a:pt x="15155" y="73976"/>
                  </a:cubicBezTo>
                  <a:cubicBezTo>
                    <a:pt x="14572" y="70523"/>
                    <a:pt x="13988" y="67070"/>
                    <a:pt x="13393" y="63617"/>
                  </a:cubicBezTo>
                  <a:cubicBezTo>
                    <a:pt x="16727" y="63248"/>
                    <a:pt x="20037" y="62748"/>
                    <a:pt x="23323" y="62117"/>
                  </a:cubicBezTo>
                  <a:cubicBezTo>
                    <a:pt x="23954" y="65629"/>
                    <a:pt x="24561" y="69154"/>
                    <a:pt x="25157" y="72678"/>
                  </a:cubicBezTo>
                  <a:cubicBezTo>
                    <a:pt x="25232" y="73123"/>
                    <a:pt x="25550" y="73316"/>
                    <a:pt x="25892" y="73316"/>
                  </a:cubicBezTo>
                  <a:cubicBezTo>
                    <a:pt x="26410" y="73316"/>
                    <a:pt x="26986" y="72875"/>
                    <a:pt x="26871" y="72202"/>
                  </a:cubicBezTo>
                  <a:cubicBezTo>
                    <a:pt x="22835" y="48246"/>
                    <a:pt x="18060" y="24398"/>
                    <a:pt x="12953" y="633"/>
                  </a:cubicBezTo>
                  <a:cubicBezTo>
                    <a:pt x="12858" y="192"/>
                    <a:pt x="12528" y="0"/>
                    <a:pt x="1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490;p58"/>
            <p:cNvSpPr/>
            <p:nvPr/>
          </p:nvSpPr>
          <p:spPr>
            <a:xfrm>
              <a:off x="2203875" y="1554725"/>
              <a:ext cx="1213000" cy="3796275"/>
            </a:xfrm>
            <a:custGeom>
              <a:avLst/>
              <a:gdLst/>
              <a:ahLst/>
              <a:cxnLst/>
              <a:rect l="l" t="t" r="r" b="b"/>
              <a:pathLst>
                <a:path w="48520" h="151851" extrusionOk="0">
                  <a:moveTo>
                    <a:pt x="32682" y="12564"/>
                  </a:moveTo>
                  <a:cubicBezTo>
                    <a:pt x="36325" y="13016"/>
                    <a:pt x="39956" y="13362"/>
                    <a:pt x="43623" y="13362"/>
                  </a:cubicBezTo>
                  <a:cubicBezTo>
                    <a:pt x="42957" y="16136"/>
                    <a:pt x="42302" y="18922"/>
                    <a:pt x="41635" y="21696"/>
                  </a:cubicBezTo>
                  <a:cubicBezTo>
                    <a:pt x="37944" y="21410"/>
                    <a:pt x="34253" y="21256"/>
                    <a:pt x="30550" y="21053"/>
                  </a:cubicBezTo>
                  <a:cubicBezTo>
                    <a:pt x="31265" y="18219"/>
                    <a:pt x="31967" y="15398"/>
                    <a:pt x="32682" y="12564"/>
                  </a:cubicBezTo>
                  <a:close/>
                  <a:moveTo>
                    <a:pt x="30122" y="22803"/>
                  </a:moveTo>
                  <a:cubicBezTo>
                    <a:pt x="33825" y="23006"/>
                    <a:pt x="37527" y="23161"/>
                    <a:pt x="41218" y="23446"/>
                  </a:cubicBezTo>
                  <a:cubicBezTo>
                    <a:pt x="40552" y="26256"/>
                    <a:pt x="39885" y="29054"/>
                    <a:pt x="39218" y="31864"/>
                  </a:cubicBezTo>
                  <a:cubicBezTo>
                    <a:pt x="38677" y="31974"/>
                    <a:pt x="38098" y="32014"/>
                    <a:pt x="37507" y="32014"/>
                  </a:cubicBezTo>
                  <a:cubicBezTo>
                    <a:pt x="36240" y="32014"/>
                    <a:pt x="34918" y="31830"/>
                    <a:pt x="33789" y="31757"/>
                  </a:cubicBezTo>
                  <a:cubicBezTo>
                    <a:pt x="31872" y="31626"/>
                    <a:pt x="29955" y="31447"/>
                    <a:pt x="28038" y="31269"/>
                  </a:cubicBezTo>
                  <a:cubicBezTo>
                    <a:pt x="28729" y="28447"/>
                    <a:pt x="29419" y="25625"/>
                    <a:pt x="30122" y="22803"/>
                  </a:cubicBezTo>
                  <a:close/>
                  <a:moveTo>
                    <a:pt x="27609" y="32995"/>
                  </a:moveTo>
                  <a:cubicBezTo>
                    <a:pt x="29860" y="33221"/>
                    <a:pt x="32122" y="33436"/>
                    <a:pt x="34396" y="33567"/>
                  </a:cubicBezTo>
                  <a:cubicBezTo>
                    <a:pt x="35435" y="33639"/>
                    <a:pt x="36583" y="33766"/>
                    <a:pt x="37711" y="33766"/>
                  </a:cubicBezTo>
                  <a:cubicBezTo>
                    <a:pt x="38070" y="33766"/>
                    <a:pt x="38427" y="33753"/>
                    <a:pt x="38778" y="33721"/>
                  </a:cubicBezTo>
                  <a:lnTo>
                    <a:pt x="38778" y="33721"/>
                  </a:lnTo>
                  <a:cubicBezTo>
                    <a:pt x="38063" y="36686"/>
                    <a:pt x="37361" y="39651"/>
                    <a:pt x="36658" y="42615"/>
                  </a:cubicBezTo>
                  <a:cubicBezTo>
                    <a:pt x="32896" y="42520"/>
                    <a:pt x="29122" y="42591"/>
                    <a:pt x="25371" y="42246"/>
                  </a:cubicBezTo>
                  <a:cubicBezTo>
                    <a:pt x="25943" y="39865"/>
                    <a:pt x="26502" y="37484"/>
                    <a:pt x="27086" y="35102"/>
                  </a:cubicBezTo>
                  <a:cubicBezTo>
                    <a:pt x="27252" y="34400"/>
                    <a:pt x="27431" y="33698"/>
                    <a:pt x="27609" y="32995"/>
                  </a:cubicBezTo>
                  <a:close/>
                  <a:moveTo>
                    <a:pt x="24954" y="43985"/>
                  </a:moveTo>
                  <a:cubicBezTo>
                    <a:pt x="28705" y="44354"/>
                    <a:pt x="32479" y="44306"/>
                    <a:pt x="36242" y="44377"/>
                  </a:cubicBezTo>
                  <a:cubicBezTo>
                    <a:pt x="35575" y="47175"/>
                    <a:pt x="34920" y="49961"/>
                    <a:pt x="34253" y="52759"/>
                  </a:cubicBezTo>
                  <a:cubicBezTo>
                    <a:pt x="31297" y="52554"/>
                    <a:pt x="28334" y="52451"/>
                    <a:pt x="25363" y="52451"/>
                  </a:cubicBezTo>
                  <a:cubicBezTo>
                    <a:pt x="24552" y="52451"/>
                    <a:pt x="23742" y="52458"/>
                    <a:pt x="22930" y="52474"/>
                  </a:cubicBezTo>
                  <a:cubicBezTo>
                    <a:pt x="23597" y="49640"/>
                    <a:pt x="24276" y="46806"/>
                    <a:pt x="24954" y="43985"/>
                  </a:cubicBezTo>
                  <a:close/>
                  <a:moveTo>
                    <a:pt x="25110" y="54223"/>
                  </a:moveTo>
                  <a:cubicBezTo>
                    <a:pt x="28027" y="54223"/>
                    <a:pt x="30937" y="54317"/>
                    <a:pt x="33848" y="54510"/>
                  </a:cubicBezTo>
                  <a:cubicBezTo>
                    <a:pt x="33182" y="57319"/>
                    <a:pt x="32515" y="60141"/>
                    <a:pt x="31860" y="62951"/>
                  </a:cubicBezTo>
                  <a:cubicBezTo>
                    <a:pt x="28074" y="62892"/>
                    <a:pt x="24300" y="62832"/>
                    <a:pt x="20513" y="62773"/>
                  </a:cubicBezTo>
                  <a:cubicBezTo>
                    <a:pt x="21180" y="59927"/>
                    <a:pt x="21847" y="57093"/>
                    <a:pt x="22514" y="54248"/>
                  </a:cubicBezTo>
                  <a:cubicBezTo>
                    <a:pt x="23380" y="54231"/>
                    <a:pt x="24245" y="54223"/>
                    <a:pt x="25110" y="54223"/>
                  </a:cubicBezTo>
                  <a:close/>
                  <a:moveTo>
                    <a:pt x="20109" y="64547"/>
                  </a:moveTo>
                  <a:cubicBezTo>
                    <a:pt x="23883" y="64606"/>
                    <a:pt x="27669" y="64666"/>
                    <a:pt x="31443" y="64725"/>
                  </a:cubicBezTo>
                  <a:cubicBezTo>
                    <a:pt x="30693" y="67928"/>
                    <a:pt x="29943" y="71131"/>
                    <a:pt x="29193" y="74333"/>
                  </a:cubicBezTo>
                  <a:cubicBezTo>
                    <a:pt x="25982" y="73922"/>
                    <a:pt x="22770" y="73724"/>
                    <a:pt x="19536" y="73724"/>
                  </a:cubicBezTo>
                  <a:cubicBezTo>
                    <a:pt x="19029" y="73724"/>
                    <a:pt x="18521" y="73728"/>
                    <a:pt x="18013" y="73738"/>
                  </a:cubicBezTo>
                  <a:cubicBezTo>
                    <a:pt x="18704" y="70678"/>
                    <a:pt x="19406" y="67606"/>
                    <a:pt x="20109" y="64547"/>
                  </a:cubicBezTo>
                  <a:close/>
                  <a:moveTo>
                    <a:pt x="19379" y="75493"/>
                  </a:moveTo>
                  <a:cubicBezTo>
                    <a:pt x="22529" y="75493"/>
                    <a:pt x="25665" y="75687"/>
                    <a:pt x="28800" y="76060"/>
                  </a:cubicBezTo>
                  <a:cubicBezTo>
                    <a:pt x="28062" y="79239"/>
                    <a:pt x="27336" y="82418"/>
                    <a:pt x="26609" y="85597"/>
                  </a:cubicBezTo>
                  <a:cubicBezTo>
                    <a:pt x="24216" y="85144"/>
                    <a:pt x="21752" y="85013"/>
                    <a:pt x="19323" y="84942"/>
                  </a:cubicBezTo>
                  <a:cubicBezTo>
                    <a:pt x="18371" y="84914"/>
                    <a:pt x="17329" y="84826"/>
                    <a:pt x="16311" y="84826"/>
                  </a:cubicBezTo>
                  <a:cubicBezTo>
                    <a:pt x="16042" y="84826"/>
                    <a:pt x="15776" y="84832"/>
                    <a:pt x="15513" y="84847"/>
                  </a:cubicBezTo>
                  <a:cubicBezTo>
                    <a:pt x="16203" y="81739"/>
                    <a:pt x="16906" y="78620"/>
                    <a:pt x="17608" y="75512"/>
                  </a:cubicBezTo>
                  <a:cubicBezTo>
                    <a:pt x="17624" y="75512"/>
                    <a:pt x="17635" y="75517"/>
                    <a:pt x="17647" y="75517"/>
                  </a:cubicBezTo>
                  <a:cubicBezTo>
                    <a:pt x="17653" y="75517"/>
                    <a:pt x="17660" y="75516"/>
                    <a:pt x="17668" y="75512"/>
                  </a:cubicBezTo>
                  <a:cubicBezTo>
                    <a:pt x="18239" y="75499"/>
                    <a:pt x="18809" y="75493"/>
                    <a:pt x="19379" y="75493"/>
                  </a:cubicBezTo>
                  <a:close/>
                  <a:moveTo>
                    <a:pt x="16338" y="86599"/>
                  </a:moveTo>
                  <a:cubicBezTo>
                    <a:pt x="17341" y="86599"/>
                    <a:pt x="18455" y="86695"/>
                    <a:pt x="19323" y="86728"/>
                  </a:cubicBezTo>
                  <a:cubicBezTo>
                    <a:pt x="21621" y="86787"/>
                    <a:pt x="23942" y="86895"/>
                    <a:pt x="26205" y="87323"/>
                  </a:cubicBezTo>
                  <a:cubicBezTo>
                    <a:pt x="25478" y="90490"/>
                    <a:pt x="24776" y="93657"/>
                    <a:pt x="24061" y="96824"/>
                  </a:cubicBezTo>
                  <a:cubicBezTo>
                    <a:pt x="21071" y="96453"/>
                    <a:pt x="17860" y="95811"/>
                    <a:pt x="14786" y="95811"/>
                  </a:cubicBezTo>
                  <a:cubicBezTo>
                    <a:pt x="14213" y="95811"/>
                    <a:pt x="13645" y="95833"/>
                    <a:pt x="13084" y="95884"/>
                  </a:cubicBezTo>
                  <a:cubicBezTo>
                    <a:pt x="13751" y="92812"/>
                    <a:pt x="14429" y="89740"/>
                    <a:pt x="15108" y="86668"/>
                  </a:cubicBezTo>
                  <a:cubicBezTo>
                    <a:pt x="15476" y="86617"/>
                    <a:pt x="15896" y="86599"/>
                    <a:pt x="16338" y="86599"/>
                  </a:cubicBezTo>
                  <a:close/>
                  <a:moveTo>
                    <a:pt x="14947" y="97543"/>
                  </a:moveTo>
                  <a:cubicBezTo>
                    <a:pt x="17814" y="97543"/>
                    <a:pt x="20860" y="98166"/>
                    <a:pt x="23669" y="98551"/>
                  </a:cubicBezTo>
                  <a:cubicBezTo>
                    <a:pt x="22942" y="101765"/>
                    <a:pt x="22228" y="104992"/>
                    <a:pt x="21513" y="108207"/>
                  </a:cubicBezTo>
                  <a:cubicBezTo>
                    <a:pt x="21063" y="108223"/>
                    <a:pt x="20614" y="108231"/>
                    <a:pt x="20166" y="108231"/>
                  </a:cubicBezTo>
                  <a:cubicBezTo>
                    <a:pt x="16952" y="108231"/>
                    <a:pt x="13791" y="107819"/>
                    <a:pt x="10667" y="107004"/>
                  </a:cubicBezTo>
                  <a:cubicBezTo>
                    <a:pt x="11334" y="103897"/>
                    <a:pt x="12012" y="100789"/>
                    <a:pt x="12691" y="97693"/>
                  </a:cubicBezTo>
                  <a:cubicBezTo>
                    <a:pt x="13425" y="97588"/>
                    <a:pt x="14179" y="97543"/>
                    <a:pt x="14947" y="97543"/>
                  </a:cubicBezTo>
                  <a:close/>
                  <a:moveTo>
                    <a:pt x="10298" y="108742"/>
                  </a:moveTo>
                  <a:cubicBezTo>
                    <a:pt x="13561" y="109583"/>
                    <a:pt x="16854" y="110003"/>
                    <a:pt x="20205" y="110003"/>
                  </a:cubicBezTo>
                  <a:cubicBezTo>
                    <a:pt x="20510" y="110003"/>
                    <a:pt x="20815" y="110000"/>
                    <a:pt x="21121" y="109993"/>
                  </a:cubicBezTo>
                  <a:lnTo>
                    <a:pt x="21121" y="109993"/>
                  </a:lnTo>
                  <a:cubicBezTo>
                    <a:pt x="20525" y="112695"/>
                    <a:pt x="19930" y="115398"/>
                    <a:pt x="19335" y="118101"/>
                  </a:cubicBezTo>
                  <a:cubicBezTo>
                    <a:pt x="19251" y="118506"/>
                    <a:pt x="19168" y="118898"/>
                    <a:pt x="19085" y="119303"/>
                  </a:cubicBezTo>
                  <a:cubicBezTo>
                    <a:pt x="15632" y="118434"/>
                    <a:pt x="11846" y="118387"/>
                    <a:pt x="8309" y="118101"/>
                  </a:cubicBezTo>
                  <a:cubicBezTo>
                    <a:pt x="8964" y="114981"/>
                    <a:pt x="9631" y="111862"/>
                    <a:pt x="10298" y="108742"/>
                  </a:cubicBezTo>
                  <a:close/>
                  <a:moveTo>
                    <a:pt x="7940" y="119839"/>
                  </a:moveTo>
                  <a:cubicBezTo>
                    <a:pt x="11465" y="120161"/>
                    <a:pt x="15263" y="120161"/>
                    <a:pt x="18704" y="121042"/>
                  </a:cubicBezTo>
                  <a:cubicBezTo>
                    <a:pt x="18037" y="124161"/>
                    <a:pt x="17370" y="127269"/>
                    <a:pt x="16715" y="130388"/>
                  </a:cubicBezTo>
                  <a:cubicBezTo>
                    <a:pt x="13274" y="129400"/>
                    <a:pt x="9607" y="129340"/>
                    <a:pt x="6083" y="128769"/>
                  </a:cubicBezTo>
                  <a:cubicBezTo>
                    <a:pt x="6702" y="125792"/>
                    <a:pt x="7321" y="122816"/>
                    <a:pt x="7940" y="119839"/>
                  </a:cubicBezTo>
                  <a:close/>
                  <a:moveTo>
                    <a:pt x="5726" y="130495"/>
                  </a:moveTo>
                  <a:cubicBezTo>
                    <a:pt x="9250" y="131055"/>
                    <a:pt x="12929" y="131126"/>
                    <a:pt x="16346" y="132126"/>
                  </a:cubicBezTo>
                  <a:cubicBezTo>
                    <a:pt x="15822" y="134662"/>
                    <a:pt x="15287" y="137198"/>
                    <a:pt x="14775" y="139722"/>
                  </a:cubicBezTo>
                  <a:cubicBezTo>
                    <a:pt x="11226" y="139199"/>
                    <a:pt x="7678" y="138734"/>
                    <a:pt x="4118" y="138341"/>
                  </a:cubicBezTo>
                  <a:cubicBezTo>
                    <a:pt x="4654" y="135722"/>
                    <a:pt x="5190" y="133115"/>
                    <a:pt x="5726" y="130495"/>
                  </a:cubicBezTo>
                  <a:close/>
                  <a:moveTo>
                    <a:pt x="47436" y="1"/>
                  </a:moveTo>
                  <a:cubicBezTo>
                    <a:pt x="47087" y="1"/>
                    <a:pt x="46752" y="193"/>
                    <a:pt x="46648" y="634"/>
                  </a:cubicBezTo>
                  <a:cubicBezTo>
                    <a:pt x="45778" y="4289"/>
                    <a:pt x="44909" y="7932"/>
                    <a:pt x="44040" y="11576"/>
                  </a:cubicBezTo>
                  <a:cubicBezTo>
                    <a:pt x="43854" y="11578"/>
                    <a:pt x="43668" y="11578"/>
                    <a:pt x="43483" y="11578"/>
                  </a:cubicBezTo>
                  <a:cubicBezTo>
                    <a:pt x="40015" y="11578"/>
                    <a:pt x="36569" y="11268"/>
                    <a:pt x="33122" y="10849"/>
                  </a:cubicBezTo>
                  <a:cubicBezTo>
                    <a:pt x="33944" y="7599"/>
                    <a:pt x="34753" y="4349"/>
                    <a:pt x="35587" y="1110"/>
                  </a:cubicBezTo>
                  <a:cubicBezTo>
                    <a:pt x="35759" y="443"/>
                    <a:pt x="35204" y="4"/>
                    <a:pt x="34674" y="4"/>
                  </a:cubicBezTo>
                  <a:cubicBezTo>
                    <a:pt x="34324" y="4"/>
                    <a:pt x="33986" y="194"/>
                    <a:pt x="33872" y="634"/>
                  </a:cubicBezTo>
                  <a:cubicBezTo>
                    <a:pt x="24050" y="38984"/>
                    <a:pt x="15025" y="77536"/>
                    <a:pt x="6869" y="116279"/>
                  </a:cubicBezTo>
                  <a:cubicBezTo>
                    <a:pt x="4559" y="127197"/>
                    <a:pt x="2333" y="138127"/>
                    <a:pt x="130" y="149069"/>
                  </a:cubicBezTo>
                  <a:cubicBezTo>
                    <a:pt x="1" y="149735"/>
                    <a:pt x="566" y="150177"/>
                    <a:pt x="1086" y="150177"/>
                  </a:cubicBezTo>
                  <a:cubicBezTo>
                    <a:pt x="1430" y="150177"/>
                    <a:pt x="1754" y="149984"/>
                    <a:pt x="1844" y="149533"/>
                  </a:cubicBezTo>
                  <a:cubicBezTo>
                    <a:pt x="2475" y="146378"/>
                    <a:pt x="3118" y="143235"/>
                    <a:pt x="3761" y="140080"/>
                  </a:cubicBezTo>
                  <a:cubicBezTo>
                    <a:pt x="7321" y="140473"/>
                    <a:pt x="10869" y="140925"/>
                    <a:pt x="14405" y="141461"/>
                  </a:cubicBezTo>
                  <a:cubicBezTo>
                    <a:pt x="13774" y="144544"/>
                    <a:pt x="13143" y="147640"/>
                    <a:pt x="12524" y="150736"/>
                  </a:cubicBezTo>
                  <a:cubicBezTo>
                    <a:pt x="12388" y="151409"/>
                    <a:pt x="12955" y="151850"/>
                    <a:pt x="13477" y="151850"/>
                  </a:cubicBezTo>
                  <a:cubicBezTo>
                    <a:pt x="13823" y="151850"/>
                    <a:pt x="14149" y="151657"/>
                    <a:pt x="14239" y="151212"/>
                  </a:cubicBezTo>
                  <a:cubicBezTo>
                    <a:pt x="17799" y="133484"/>
                    <a:pt x="21621" y="115815"/>
                    <a:pt x="25585" y="98182"/>
                  </a:cubicBezTo>
                  <a:cubicBezTo>
                    <a:pt x="25597" y="98134"/>
                    <a:pt x="25609" y="98086"/>
                    <a:pt x="25621" y="98039"/>
                  </a:cubicBezTo>
                  <a:cubicBezTo>
                    <a:pt x="28157" y="86775"/>
                    <a:pt x="30741" y="75524"/>
                    <a:pt x="33372" y="64285"/>
                  </a:cubicBezTo>
                  <a:cubicBezTo>
                    <a:pt x="33432" y="64166"/>
                    <a:pt x="33467" y="64023"/>
                    <a:pt x="33467" y="63880"/>
                  </a:cubicBezTo>
                  <a:cubicBezTo>
                    <a:pt x="35682" y="54462"/>
                    <a:pt x="37908" y="45044"/>
                    <a:pt x="40147" y="35638"/>
                  </a:cubicBezTo>
                  <a:cubicBezTo>
                    <a:pt x="42885" y="24125"/>
                    <a:pt x="45636" y="12624"/>
                    <a:pt x="48362" y="1110"/>
                  </a:cubicBezTo>
                  <a:cubicBezTo>
                    <a:pt x="48520" y="437"/>
                    <a:pt x="47962" y="1"/>
                    <a:pt x="4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491;p58"/>
            <p:cNvSpPr/>
            <p:nvPr/>
          </p:nvSpPr>
          <p:spPr>
            <a:xfrm>
              <a:off x="3812800" y="736375"/>
              <a:ext cx="394275" cy="143250"/>
            </a:xfrm>
            <a:custGeom>
              <a:avLst/>
              <a:gdLst/>
              <a:ahLst/>
              <a:cxnLst/>
              <a:rect l="l" t="t" r="r" b="b"/>
              <a:pathLst>
                <a:path w="15771" h="5730" extrusionOk="0">
                  <a:moveTo>
                    <a:pt x="15066" y="1"/>
                  </a:moveTo>
                  <a:cubicBezTo>
                    <a:pt x="14916" y="1"/>
                    <a:pt x="14734" y="46"/>
                    <a:pt x="14509" y="102"/>
                  </a:cubicBezTo>
                  <a:cubicBezTo>
                    <a:pt x="13616" y="340"/>
                    <a:pt x="9985" y="2186"/>
                    <a:pt x="8377" y="2590"/>
                  </a:cubicBezTo>
                  <a:cubicBezTo>
                    <a:pt x="7557" y="2795"/>
                    <a:pt x="6401" y="2915"/>
                    <a:pt x="5256" y="2915"/>
                  </a:cubicBezTo>
                  <a:cubicBezTo>
                    <a:pt x="4140" y="2915"/>
                    <a:pt x="3033" y="2801"/>
                    <a:pt x="2257" y="2543"/>
                  </a:cubicBezTo>
                  <a:cubicBezTo>
                    <a:pt x="1495" y="2578"/>
                    <a:pt x="686" y="2793"/>
                    <a:pt x="471" y="3519"/>
                  </a:cubicBezTo>
                  <a:cubicBezTo>
                    <a:pt x="0" y="5120"/>
                    <a:pt x="1931" y="5711"/>
                    <a:pt x="2993" y="5711"/>
                  </a:cubicBezTo>
                  <a:cubicBezTo>
                    <a:pt x="3084" y="5711"/>
                    <a:pt x="3169" y="5706"/>
                    <a:pt x="3246" y="5698"/>
                  </a:cubicBezTo>
                  <a:cubicBezTo>
                    <a:pt x="3779" y="5708"/>
                    <a:pt x="4175" y="5729"/>
                    <a:pt x="4550" y="5729"/>
                  </a:cubicBezTo>
                  <a:cubicBezTo>
                    <a:pt x="5045" y="5729"/>
                    <a:pt x="5502" y="5692"/>
                    <a:pt x="6186" y="5543"/>
                  </a:cubicBezTo>
                  <a:cubicBezTo>
                    <a:pt x="8282" y="5079"/>
                    <a:pt x="9782" y="4472"/>
                    <a:pt x="11116" y="3769"/>
                  </a:cubicBezTo>
                  <a:cubicBezTo>
                    <a:pt x="11949" y="3329"/>
                    <a:pt x="15771" y="1007"/>
                    <a:pt x="15569" y="447"/>
                  </a:cubicBezTo>
                  <a:cubicBezTo>
                    <a:pt x="15453" y="108"/>
                    <a:pt x="15298" y="1"/>
                    <a:pt x="15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92;p58"/>
            <p:cNvSpPr/>
            <p:nvPr/>
          </p:nvSpPr>
          <p:spPr>
            <a:xfrm>
              <a:off x="4030850" y="351650"/>
              <a:ext cx="1683275" cy="2047275"/>
            </a:xfrm>
            <a:custGeom>
              <a:avLst/>
              <a:gdLst/>
              <a:ahLst/>
              <a:cxnLst/>
              <a:rect l="l" t="t" r="r" b="b"/>
              <a:pathLst>
                <a:path w="67331" h="81891" extrusionOk="0">
                  <a:moveTo>
                    <a:pt x="0" y="1"/>
                  </a:moveTo>
                  <a:lnTo>
                    <a:pt x="0" y="26349"/>
                  </a:lnTo>
                  <a:cubicBezTo>
                    <a:pt x="1524" y="25218"/>
                    <a:pt x="3406" y="24552"/>
                    <a:pt x="5454" y="24552"/>
                  </a:cubicBezTo>
                  <a:cubicBezTo>
                    <a:pt x="10633" y="24552"/>
                    <a:pt x="14800" y="28862"/>
                    <a:pt x="14550" y="34100"/>
                  </a:cubicBezTo>
                  <a:cubicBezTo>
                    <a:pt x="14336" y="38863"/>
                    <a:pt x="10299" y="42732"/>
                    <a:pt x="5537" y="42780"/>
                  </a:cubicBezTo>
                  <a:cubicBezTo>
                    <a:pt x="5519" y="42780"/>
                    <a:pt x="5500" y="42780"/>
                    <a:pt x="5482" y="42780"/>
                  </a:cubicBezTo>
                  <a:cubicBezTo>
                    <a:pt x="3420" y="42780"/>
                    <a:pt x="1523" y="42115"/>
                    <a:pt x="0" y="40970"/>
                  </a:cubicBezTo>
                  <a:lnTo>
                    <a:pt x="0" y="67331"/>
                  </a:lnTo>
                  <a:lnTo>
                    <a:pt x="26361" y="67331"/>
                  </a:lnTo>
                  <a:cubicBezTo>
                    <a:pt x="25206" y="68867"/>
                    <a:pt x="24539" y="70783"/>
                    <a:pt x="24551" y="72855"/>
                  </a:cubicBezTo>
                  <a:cubicBezTo>
                    <a:pt x="24599" y="77630"/>
                    <a:pt x="28468" y="81654"/>
                    <a:pt x="33231" y="81880"/>
                  </a:cubicBezTo>
                  <a:cubicBezTo>
                    <a:pt x="33381" y="81887"/>
                    <a:pt x="33530" y="81891"/>
                    <a:pt x="33678" y="81891"/>
                  </a:cubicBezTo>
                  <a:cubicBezTo>
                    <a:pt x="38713" y="81891"/>
                    <a:pt x="42780" y="77814"/>
                    <a:pt x="42780" y="72772"/>
                  </a:cubicBezTo>
                  <a:cubicBezTo>
                    <a:pt x="42780" y="70724"/>
                    <a:pt x="42113" y="68843"/>
                    <a:pt x="40982" y="67331"/>
                  </a:cubicBezTo>
                  <a:lnTo>
                    <a:pt x="67330" y="67331"/>
                  </a:lnTo>
                  <a:lnTo>
                    <a:pt x="67330" y="5252"/>
                  </a:lnTo>
                  <a:cubicBezTo>
                    <a:pt x="67330" y="2346"/>
                    <a:pt x="64985" y="1"/>
                    <a:pt x="6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93;p58"/>
            <p:cNvSpPr/>
            <p:nvPr/>
          </p:nvSpPr>
          <p:spPr>
            <a:xfrm>
              <a:off x="3794500" y="701525"/>
              <a:ext cx="96175" cy="127300"/>
            </a:xfrm>
            <a:custGeom>
              <a:avLst/>
              <a:gdLst/>
              <a:ahLst/>
              <a:cxnLst/>
              <a:rect l="l" t="t" r="r" b="b"/>
              <a:pathLst>
                <a:path w="3847" h="5092" extrusionOk="0">
                  <a:moveTo>
                    <a:pt x="2437" y="1"/>
                  </a:moveTo>
                  <a:cubicBezTo>
                    <a:pt x="2164" y="1"/>
                    <a:pt x="1872" y="126"/>
                    <a:pt x="1703" y="329"/>
                  </a:cubicBezTo>
                  <a:cubicBezTo>
                    <a:pt x="1215" y="913"/>
                    <a:pt x="727" y="1484"/>
                    <a:pt x="251" y="2067"/>
                  </a:cubicBezTo>
                  <a:cubicBezTo>
                    <a:pt x="132" y="2198"/>
                    <a:pt x="13" y="2353"/>
                    <a:pt x="1" y="2532"/>
                  </a:cubicBezTo>
                  <a:cubicBezTo>
                    <a:pt x="1" y="2675"/>
                    <a:pt x="72" y="2818"/>
                    <a:pt x="156" y="2949"/>
                  </a:cubicBezTo>
                  <a:cubicBezTo>
                    <a:pt x="620" y="3746"/>
                    <a:pt x="1203" y="4473"/>
                    <a:pt x="1882" y="5092"/>
                  </a:cubicBezTo>
                  <a:cubicBezTo>
                    <a:pt x="2192" y="3996"/>
                    <a:pt x="2906" y="3008"/>
                    <a:pt x="3847" y="2377"/>
                  </a:cubicBezTo>
                  <a:cubicBezTo>
                    <a:pt x="3716" y="1591"/>
                    <a:pt x="3466" y="793"/>
                    <a:pt x="2930" y="198"/>
                  </a:cubicBezTo>
                  <a:cubicBezTo>
                    <a:pt x="2808" y="61"/>
                    <a:pt x="2627" y="1"/>
                    <a:pt x="2437"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94;p58"/>
            <p:cNvSpPr/>
            <p:nvPr/>
          </p:nvSpPr>
          <p:spPr>
            <a:xfrm>
              <a:off x="3809100" y="591050"/>
              <a:ext cx="185450" cy="183650"/>
            </a:xfrm>
            <a:custGeom>
              <a:avLst/>
              <a:gdLst/>
              <a:ahLst/>
              <a:cxnLst/>
              <a:rect l="l" t="t" r="r" b="b"/>
              <a:pathLst>
                <a:path w="7418" h="7346" extrusionOk="0">
                  <a:moveTo>
                    <a:pt x="4681" y="0"/>
                  </a:moveTo>
                  <a:cubicBezTo>
                    <a:pt x="4258" y="0"/>
                    <a:pt x="3819" y="40"/>
                    <a:pt x="3405" y="57"/>
                  </a:cubicBezTo>
                  <a:cubicBezTo>
                    <a:pt x="1346" y="129"/>
                    <a:pt x="715" y="2248"/>
                    <a:pt x="715" y="2248"/>
                  </a:cubicBezTo>
                  <a:cubicBezTo>
                    <a:pt x="0" y="4200"/>
                    <a:pt x="1262" y="6201"/>
                    <a:pt x="3108" y="7153"/>
                  </a:cubicBezTo>
                  <a:cubicBezTo>
                    <a:pt x="3366" y="7287"/>
                    <a:pt x="3618" y="7346"/>
                    <a:pt x="3861" y="7346"/>
                  </a:cubicBezTo>
                  <a:cubicBezTo>
                    <a:pt x="5081" y="7346"/>
                    <a:pt x="6052" y="5866"/>
                    <a:pt x="6311" y="5141"/>
                  </a:cubicBezTo>
                  <a:cubicBezTo>
                    <a:pt x="6561" y="4427"/>
                    <a:pt x="7418" y="2105"/>
                    <a:pt x="6537" y="748"/>
                  </a:cubicBezTo>
                  <a:cubicBezTo>
                    <a:pt x="6139" y="129"/>
                    <a:pt x="5438" y="0"/>
                    <a:pt x="46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95;p58"/>
            <p:cNvSpPr/>
            <p:nvPr/>
          </p:nvSpPr>
          <p:spPr>
            <a:xfrm>
              <a:off x="3797025" y="562825"/>
              <a:ext cx="221650" cy="142175"/>
            </a:xfrm>
            <a:custGeom>
              <a:avLst/>
              <a:gdLst/>
              <a:ahLst/>
              <a:cxnLst/>
              <a:rect l="l" t="t" r="r" b="b"/>
              <a:pathLst>
                <a:path w="8866" h="5687" extrusionOk="0">
                  <a:moveTo>
                    <a:pt x="7122" y="0"/>
                  </a:moveTo>
                  <a:cubicBezTo>
                    <a:pt x="6806" y="0"/>
                    <a:pt x="6698" y="271"/>
                    <a:pt x="6258" y="555"/>
                  </a:cubicBezTo>
                  <a:cubicBezTo>
                    <a:pt x="5983" y="732"/>
                    <a:pt x="5587" y="789"/>
                    <a:pt x="5156" y="789"/>
                  </a:cubicBezTo>
                  <a:cubicBezTo>
                    <a:pt x="4484" y="789"/>
                    <a:pt x="3729" y="651"/>
                    <a:pt x="3222" y="615"/>
                  </a:cubicBezTo>
                  <a:cubicBezTo>
                    <a:pt x="3097" y="606"/>
                    <a:pt x="2969" y="600"/>
                    <a:pt x="2840" y="600"/>
                  </a:cubicBezTo>
                  <a:cubicBezTo>
                    <a:pt x="2108" y="600"/>
                    <a:pt x="1344" y="767"/>
                    <a:pt x="960" y="1365"/>
                  </a:cubicBezTo>
                  <a:cubicBezTo>
                    <a:pt x="840" y="1543"/>
                    <a:pt x="769" y="1758"/>
                    <a:pt x="626" y="1912"/>
                  </a:cubicBezTo>
                  <a:cubicBezTo>
                    <a:pt x="507" y="2043"/>
                    <a:pt x="340" y="2139"/>
                    <a:pt x="233" y="2293"/>
                  </a:cubicBezTo>
                  <a:cubicBezTo>
                    <a:pt x="126" y="2436"/>
                    <a:pt x="90" y="2627"/>
                    <a:pt x="78" y="2805"/>
                  </a:cubicBezTo>
                  <a:cubicBezTo>
                    <a:pt x="0" y="3746"/>
                    <a:pt x="459" y="5687"/>
                    <a:pt x="1286" y="5687"/>
                  </a:cubicBezTo>
                  <a:cubicBezTo>
                    <a:pt x="1339" y="5687"/>
                    <a:pt x="1392" y="5679"/>
                    <a:pt x="1448" y="5663"/>
                  </a:cubicBezTo>
                  <a:cubicBezTo>
                    <a:pt x="1055" y="5270"/>
                    <a:pt x="1079" y="4853"/>
                    <a:pt x="1079" y="4698"/>
                  </a:cubicBezTo>
                  <a:cubicBezTo>
                    <a:pt x="1079" y="4390"/>
                    <a:pt x="1372" y="4192"/>
                    <a:pt x="1669" y="4192"/>
                  </a:cubicBezTo>
                  <a:cubicBezTo>
                    <a:pt x="1807" y="4192"/>
                    <a:pt x="1945" y="4235"/>
                    <a:pt x="2055" y="4329"/>
                  </a:cubicBezTo>
                  <a:cubicBezTo>
                    <a:pt x="2007" y="3424"/>
                    <a:pt x="2757" y="2710"/>
                    <a:pt x="3662" y="2674"/>
                  </a:cubicBezTo>
                  <a:cubicBezTo>
                    <a:pt x="3682" y="2674"/>
                    <a:pt x="3701" y="2673"/>
                    <a:pt x="3721" y="2673"/>
                  </a:cubicBezTo>
                  <a:cubicBezTo>
                    <a:pt x="4353" y="2673"/>
                    <a:pt x="5174" y="3048"/>
                    <a:pt x="6098" y="3048"/>
                  </a:cubicBezTo>
                  <a:cubicBezTo>
                    <a:pt x="6510" y="3048"/>
                    <a:pt x="6943" y="2973"/>
                    <a:pt x="7389" y="2758"/>
                  </a:cubicBezTo>
                  <a:cubicBezTo>
                    <a:pt x="8865" y="2031"/>
                    <a:pt x="7925" y="245"/>
                    <a:pt x="7472" y="79"/>
                  </a:cubicBezTo>
                  <a:cubicBezTo>
                    <a:pt x="7328" y="24"/>
                    <a:pt x="7215" y="0"/>
                    <a:pt x="7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96;p58"/>
            <p:cNvSpPr/>
            <p:nvPr/>
          </p:nvSpPr>
          <p:spPr>
            <a:xfrm>
              <a:off x="3789750" y="1658375"/>
              <a:ext cx="71050" cy="94150"/>
            </a:xfrm>
            <a:custGeom>
              <a:avLst/>
              <a:gdLst/>
              <a:ahLst/>
              <a:cxnLst/>
              <a:rect l="l" t="t" r="r" b="b"/>
              <a:pathLst>
                <a:path w="2842" h="3766" extrusionOk="0">
                  <a:moveTo>
                    <a:pt x="1301" y="1"/>
                  </a:moveTo>
                  <a:cubicBezTo>
                    <a:pt x="1181" y="1"/>
                    <a:pt x="1079" y="53"/>
                    <a:pt x="1012" y="119"/>
                  </a:cubicBezTo>
                  <a:cubicBezTo>
                    <a:pt x="1012" y="119"/>
                    <a:pt x="0" y="1250"/>
                    <a:pt x="36" y="1405"/>
                  </a:cubicBezTo>
                  <a:cubicBezTo>
                    <a:pt x="60" y="1536"/>
                    <a:pt x="1751" y="3560"/>
                    <a:pt x="2346" y="3739"/>
                  </a:cubicBezTo>
                  <a:cubicBezTo>
                    <a:pt x="2407" y="3757"/>
                    <a:pt x="2456" y="3766"/>
                    <a:pt x="2495" y="3766"/>
                  </a:cubicBezTo>
                  <a:cubicBezTo>
                    <a:pt x="2842" y="3766"/>
                    <a:pt x="2414" y="3092"/>
                    <a:pt x="2179" y="2322"/>
                  </a:cubicBezTo>
                  <a:cubicBezTo>
                    <a:pt x="1953" y="1620"/>
                    <a:pt x="2286" y="1262"/>
                    <a:pt x="1965" y="607"/>
                  </a:cubicBezTo>
                  <a:cubicBezTo>
                    <a:pt x="1749" y="146"/>
                    <a:pt x="1500" y="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97;p58"/>
            <p:cNvSpPr/>
            <p:nvPr/>
          </p:nvSpPr>
          <p:spPr>
            <a:xfrm>
              <a:off x="3634075" y="1702775"/>
              <a:ext cx="112525" cy="80375"/>
            </a:xfrm>
            <a:custGeom>
              <a:avLst/>
              <a:gdLst/>
              <a:ahLst/>
              <a:cxnLst/>
              <a:rect l="l" t="t" r="r" b="b"/>
              <a:pathLst>
                <a:path w="4501" h="3215" extrusionOk="0">
                  <a:moveTo>
                    <a:pt x="1612" y="1"/>
                  </a:moveTo>
                  <a:cubicBezTo>
                    <a:pt x="1509" y="1"/>
                    <a:pt x="1399" y="42"/>
                    <a:pt x="1274" y="141"/>
                  </a:cubicBezTo>
                  <a:cubicBezTo>
                    <a:pt x="1203" y="320"/>
                    <a:pt x="0" y="1665"/>
                    <a:pt x="572" y="2296"/>
                  </a:cubicBezTo>
                  <a:cubicBezTo>
                    <a:pt x="814" y="2572"/>
                    <a:pt x="2464" y="3214"/>
                    <a:pt x="3624" y="3214"/>
                  </a:cubicBezTo>
                  <a:cubicBezTo>
                    <a:pt x="3717" y="3214"/>
                    <a:pt x="3808" y="3210"/>
                    <a:pt x="3894" y="3201"/>
                  </a:cubicBezTo>
                  <a:cubicBezTo>
                    <a:pt x="4501" y="2987"/>
                    <a:pt x="3025" y="2368"/>
                    <a:pt x="2560" y="1570"/>
                  </a:cubicBezTo>
                  <a:cubicBezTo>
                    <a:pt x="2286" y="1117"/>
                    <a:pt x="2703" y="808"/>
                    <a:pt x="2322" y="451"/>
                  </a:cubicBezTo>
                  <a:cubicBezTo>
                    <a:pt x="2050" y="212"/>
                    <a:pt x="1846" y="1"/>
                    <a:pt x="1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98;p58"/>
            <p:cNvSpPr/>
            <p:nvPr/>
          </p:nvSpPr>
          <p:spPr>
            <a:xfrm>
              <a:off x="3723675" y="1143675"/>
              <a:ext cx="245875" cy="537925"/>
            </a:xfrm>
            <a:custGeom>
              <a:avLst/>
              <a:gdLst/>
              <a:ahLst/>
              <a:cxnLst/>
              <a:rect l="l" t="t" r="r" b="b"/>
              <a:pathLst>
                <a:path w="9835" h="21517" extrusionOk="0">
                  <a:moveTo>
                    <a:pt x="2360" y="1"/>
                  </a:moveTo>
                  <a:cubicBezTo>
                    <a:pt x="1442" y="1"/>
                    <a:pt x="497" y="1016"/>
                    <a:pt x="179" y="2550"/>
                  </a:cubicBezTo>
                  <a:cubicBezTo>
                    <a:pt x="0" y="3408"/>
                    <a:pt x="512" y="4253"/>
                    <a:pt x="1024" y="4979"/>
                  </a:cubicBezTo>
                  <a:cubicBezTo>
                    <a:pt x="2334" y="6801"/>
                    <a:pt x="6394" y="10944"/>
                    <a:pt x="6501" y="11337"/>
                  </a:cubicBezTo>
                  <a:cubicBezTo>
                    <a:pt x="6608" y="11706"/>
                    <a:pt x="3060" y="20314"/>
                    <a:pt x="3727" y="21184"/>
                  </a:cubicBezTo>
                  <a:cubicBezTo>
                    <a:pt x="3915" y="21422"/>
                    <a:pt x="4067" y="21516"/>
                    <a:pt x="4199" y="21516"/>
                  </a:cubicBezTo>
                  <a:cubicBezTo>
                    <a:pt x="4434" y="21516"/>
                    <a:pt x="4603" y="21215"/>
                    <a:pt x="4787" y="20910"/>
                  </a:cubicBezTo>
                  <a:cubicBezTo>
                    <a:pt x="5572" y="19624"/>
                    <a:pt x="9835" y="12242"/>
                    <a:pt x="9835" y="10754"/>
                  </a:cubicBezTo>
                  <a:cubicBezTo>
                    <a:pt x="9835" y="9980"/>
                    <a:pt x="5060" y="2503"/>
                    <a:pt x="3453" y="574"/>
                  </a:cubicBezTo>
                  <a:cubicBezTo>
                    <a:pt x="3126" y="180"/>
                    <a:pt x="2745"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99;p58"/>
            <p:cNvSpPr/>
            <p:nvPr/>
          </p:nvSpPr>
          <p:spPr>
            <a:xfrm>
              <a:off x="3587925" y="1078675"/>
              <a:ext cx="261075" cy="643450"/>
            </a:xfrm>
            <a:custGeom>
              <a:avLst/>
              <a:gdLst/>
              <a:ahLst/>
              <a:cxnLst/>
              <a:rect l="l" t="t" r="r" b="b"/>
              <a:pathLst>
                <a:path w="10443" h="25738" extrusionOk="0">
                  <a:moveTo>
                    <a:pt x="1787" y="1"/>
                  </a:moveTo>
                  <a:cubicBezTo>
                    <a:pt x="1614" y="1"/>
                    <a:pt x="1505" y="36"/>
                    <a:pt x="1477" y="114"/>
                  </a:cubicBezTo>
                  <a:cubicBezTo>
                    <a:pt x="1" y="4353"/>
                    <a:pt x="3644" y="10222"/>
                    <a:pt x="4585" y="12032"/>
                  </a:cubicBezTo>
                  <a:cubicBezTo>
                    <a:pt x="5002" y="12818"/>
                    <a:pt x="6323" y="14961"/>
                    <a:pt x="6371" y="15854"/>
                  </a:cubicBezTo>
                  <a:cubicBezTo>
                    <a:pt x="6418" y="16735"/>
                    <a:pt x="3037" y="23962"/>
                    <a:pt x="3120" y="25105"/>
                  </a:cubicBezTo>
                  <a:cubicBezTo>
                    <a:pt x="3151" y="25574"/>
                    <a:pt x="3375" y="25738"/>
                    <a:pt x="3611" y="25738"/>
                  </a:cubicBezTo>
                  <a:cubicBezTo>
                    <a:pt x="3837" y="25738"/>
                    <a:pt x="4075" y="25589"/>
                    <a:pt x="4168" y="25415"/>
                  </a:cubicBezTo>
                  <a:cubicBezTo>
                    <a:pt x="4454" y="24891"/>
                    <a:pt x="9026" y="18485"/>
                    <a:pt x="9645" y="15854"/>
                  </a:cubicBezTo>
                  <a:cubicBezTo>
                    <a:pt x="10443" y="12485"/>
                    <a:pt x="7550" y="8282"/>
                    <a:pt x="7538" y="5912"/>
                  </a:cubicBezTo>
                  <a:cubicBezTo>
                    <a:pt x="8359" y="5258"/>
                    <a:pt x="8442" y="5222"/>
                    <a:pt x="8990" y="4329"/>
                  </a:cubicBezTo>
                  <a:cubicBezTo>
                    <a:pt x="9359" y="3698"/>
                    <a:pt x="9633" y="2412"/>
                    <a:pt x="9335" y="2329"/>
                  </a:cubicBezTo>
                  <a:cubicBezTo>
                    <a:pt x="8219" y="2055"/>
                    <a:pt x="3114" y="1"/>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00;p58"/>
            <p:cNvSpPr/>
            <p:nvPr/>
          </p:nvSpPr>
          <p:spPr>
            <a:xfrm>
              <a:off x="4170975" y="838850"/>
              <a:ext cx="126300" cy="61800"/>
            </a:xfrm>
            <a:custGeom>
              <a:avLst/>
              <a:gdLst/>
              <a:ahLst/>
              <a:cxnLst/>
              <a:rect l="l" t="t" r="r" b="b"/>
              <a:pathLst>
                <a:path w="5052" h="2472" extrusionOk="0">
                  <a:moveTo>
                    <a:pt x="2289" y="0"/>
                  </a:moveTo>
                  <a:cubicBezTo>
                    <a:pt x="1682" y="0"/>
                    <a:pt x="15" y="1492"/>
                    <a:pt x="15" y="1492"/>
                  </a:cubicBezTo>
                  <a:cubicBezTo>
                    <a:pt x="118" y="1733"/>
                    <a:pt x="1" y="2471"/>
                    <a:pt x="237" y="2471"/>
                  </a:cubicBezTo>
                  <a:cubicBezTo>
                    <a:pt x="246" y="2471"/>
                    <a:pt x="255" y="2470"/>
                    <a:pt x="265" y="2468"/>
                  </a:cubicBezTo>
                  <a:cubicBezTo>
                    <a:pt x="1277" y="2266"/>
                    <a:pt x="3539" y="2194"/>
                    <a:pt x="4016" y="2016"/>
                  </a:cubicBezTo>
                  <a:cubicBezTo>
                    <a:pt x="5052" y="1635"/>
                    <a:pt x="4897" y="873"/>
                    <a:pt x="4742" y="765"/>
                  </a:cubicBezTo>
                  <a:cubicBezTo>
                    <a:pt x="4705" y="742"/>
                    <a:pt x="4514" y="734"/>
                    <a:pt x="4242" y="734"/>
                  </a:cubicBezTo>
                  <a:cubicBezTo>
                    <a:pt x="3543" y="734"/>
                    <a:pt x="2314" y="789"/>
                    <a:pt x="1825" y="789"/>
                  </a:cubicBezTo>
                  <a:cubicBezTo>
                    <a:pt x="2087" y="492"/>
                    <a:pt x="2420" y="420"/>
                    <a:pt x="2408" y="27"/>
                  </a:cubicBezTo>
                  <a:cubicBezTo>
                    <a:pt x="2376" y="9"/>
                    <a:pt x="2336" y="0"/>
                    <a:pt x="228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01;p58"/>
            <p:cNvSpPr/>
            <p:nvPr/>
          </p:nvSpPr>
          <p:spPr>
            <a:xfrm>
              <a:off x="3620675" y="750475"/>
              <a:ext cx="292625" cy="388225"/>
            </a:xfrm>
            <a:custGeom>
              <a:avLst/>
              <a:gdLst/>
              <a:ahLst/>
              <a:cxnLst/>
              <a:rect l="l" t="t" r="r" b="b"/>
              <a:pathLst>
                <a:path w="11705" h="15529" extrusionOk="0">
                  <a:moveTo>
                    <a:pt x="7336" y="0"/>
                  </a:moveTo>
                  <a:cubicBezTo>
                    <a:pt x="4898" y="0"/>
                    <a:pt x="2480" y="3072"/>
                    <a:pt x="1477" y="6015"/>
                  </a:cubicBezTo>
                  <a:cubicBezTo>
                    <a:pt x="763" y="8110"/>
                    <a:pt x="1" y="11599"/>
                    <a:pt x="24" y="13814"/>
                  </a:cubicBezTo>
                  <a:cubicBezTo>
                    <a:pt x="2608" y="14516"/>
                    <a:pt x="6156" y="15349"/>
                    <a:pt x="8025" y="15528"/>
                  </a:cubicBezTo>
                  <a:cubicBezTo>
                    <a:pt x="8799" y="12968"/>
                    <a:pt x="9240" y="11182"/>
                    <a:pt x="10014" y="8622"/>
                  </a:cubicBezTo>
                  <a:cubicBezTo>
                    <a:pt x="10812" y="5991"/>
                    <a:pt x="11704" y="2574"/>
                    <a:pt x="9204" y="669"/>
                  </a:cubicBezTo>
                  <a:cubicBezTo>
                    <a:pt x="8596" y="205"/>
                    <a:pt x="7965" y="0"/>
                    <a:pt x="7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02;p58"/>
            <p:cNvSpPr/>
            <p:nvPr/>
          </p:nvSpPr>
          <p:spPr>
            <a:xfrm>
              <a:off x="3764150" y="759925"/>
              <a:ext cx="427350" cy="194125"/>
            </a:xfrm>
            <a:custGeom>
              <a:avLst/>
              <a:gdLst/>
              <a:ahLst/>
              <a:cxnLst/>
              <a:rect l="l" t="t" r="r" b="b"/>
              <a:pathLst>
                <a:path w="17094" h="7765" extrusionOk="0">
                  <a:moveTo>
                    <a:pt x="2269" y="0"/>
                  </a:moveTo>
                  <a:cubicBezTo>
                    <a:pt x="1526" y="0"/>
                    <a:pt x="785" y="334"/>
                    <a:pt x="536" y="1232"/>
                  </a:cubicBezTo>
                  <a:cubicBezTo>
                    <a:pt x="0" y="3172"/>
                    <a:pt x="4739" y="6518"/>
                    <a:pt x="6870" y="7363"/>
                  </a:cubicBezTo>
                  <a:cubicBezTo>
                    <a:pt x="7585" y="7648"/>
                    <a:pt x="8389" y="7765"/>
                    <a:pt x="9223" y="7765"/>
                  </a:cubicBezTo>
                  <a:cubicBezTo>
                    <a:pt x="12154" y="7765"/>
                    <a:pt x="15470" y="6327"/>
                    <a:pt x="16693" y="5696"/>
                  </a:cubicBezTo>
                  <a:cubicBezTo>
                    <a:pt x="17094" y="5484"/>
                    <a:pt x="16818" y="4386"/>
                    <a:pt x="16489" y="4386"/>
                  </a:cubicBezTo>
                  <a:cubicBezTo>
                    <a:pt x="16486" y="4386"/>
                    <a:pt x="16482" y="4387"/>
                    <a:pt x="16479" y="4387"/>
                  </a:cubicBezTo>
                  <a:cubicBezTo>
                    <a:pt x="16361" y="4396"/>
                    <a:pt x="13107" y="5198"/>
                    <a:pt x="10492" y="5198"/>
                  </a:cubicBezTo>
                  <a:cubicBezTo>
                    <a:pt x="9671" y="5198"/>
                    <a:pt x="8913" y="5118"/>
                    <a:pt x="8335" y="4911"/>
                  </a:cubicBezTo>
                  <a:cubicBezTo>
                    <a:pt x="7108" y="4470"/>
                    <a:pt x="4311" y="755"/>
                    <a:pt x="3465" y="291"/>
                  </a:cubicBezTo>
                  <a:cubicBezTo>
                    <a:pt x="3129" y="112"/>
                    <a:pt x="2699" y="0"/>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71593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idx="2"/>
          </p:nvPr>
        </p:nvSpPr>
        <p:spPr>
          <a:xfrm>
            <a:off x="1489924" y="1220113"/>
            <a:ext cx="2094966"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05</a:t>
            </a:r>
            <a:endParaRPr dirty="0"/>
          </a:p>
        </p:txBody>
      </p:sp>
      <p:sp>
        <p:nvSpPr>
          <p:cNvPr id="507" name="Google Shape;507;p36"/>
          <p:cNvSpPr txBox="1">
            <a:spLocks noGrp="1"/>
          </p:cNvSpPr>
          <p:nvPr>
            <p:ph type="title"/>
          </p:nvPr>
        </p:nvSpPr>
        <p:spPr>
          <a:xfrm>
            <a:off x="1455733" y="2628054"/>
            <a:ext cx="3168352" cy="1286901"/>
          </a:xfrm>
          <a:prstGeom prst="rect">
            <a:avLst/>
          </a:prstGeom>
        </p:spPr>
        <p:txBody>
          <a:bodyPr spcFirstLastPara="1" wrap="square" lIns="91425" tIns="91425" rIns="91425" bIns="91425" anchor="b" anchorCtr="0">
            <a:noAutofit/>
          </a:bodyPr>
          <a:lstStyle/>
          <a:p>
            <a:pPr lvl="0"/>
            <a:r>
              <a:rPr lang="es-ES" sz="2400" b="1" dirty="0"/>
              <a:t>MECANISMOS DE INTERACCIÓN NATURALEZA Y SALUD</a:t>
            </a:r>
            <a:endParaRPr sz="2400" dirty="0"/>
          </a:p>
        </p:txBody>
      </p:sp>
      <p:grpSp>
        <p:nvGrpSpPr>
          <p:cNvPr id="509" name="Google Shape;509;p36"/>
          <p:cNvGrpSpPr/>
          <p:nvPr/>
        </p:nvGrpSpPr>
        <p:grpSpPr>
          <a:xfrm>
            <a:off x="4584851" y="798716"/>
            <a:ext cx="3692747" cy="3689803"/>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8308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67494"/>
            <a:ext cx="2483768" cy="204444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6" name="Google Shape;466;p34"/>
          <p:cNvSpPr txBox="1">
            <a:spLocks noGrp="1"/>
          </p:cNvSpPr>
          <p:nvPr>
            <p:ph type="title"/>
          </p:nvPr>
        </p:nvSpPr>
        <p:spPr>
          <a:xfrm>
            <a:off x="2699792" y="915566"/>
            <a:ext cx="3798900" cy="72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PEHSU Murcia</a:t>
            </a:r>
            <a:endParaRPr dirty="0"/>
          </a:p>
        </p:txBody>
      </p:sp>
      <p:sp>
        <p:nvSpPr>
          <p:cNvPr id="467" name="Google Shape;467;p34"/>
          <p:cNvSpPr txBox="1">
            <a:spLocks noGrp="1"/>
          </p:cNvSpPr>
          <p:nvPr>
            <p:ph type="subTitle" idx="1"/>
          </p:nvPr>
        </p:nvSpPr>
        <p:spPr>
          <a:xfrm>
            <a:off x="2771800" y="1635646"/>
            <a:ext cx="3573600" cy="2088232"/>
          </a:xfrm>
          <a:prstGeom prst="rect">
            <a:avLst/>
          </a:prstGeom>
        </p:spPr>
        <p:txBody>
          <a:bodyPr spcFirstLastPara="1" wrap="square" lIns="91425" tIns="91425" rIns="91425" bIns="91425" anchor="t" anchorCtr="0">
            <a:noAutofit/>
          </a:bodyPr>
          <a:lstStyle/>
          <a:p>
            <a:pPr marL="0" lvl="0" indent="0" algn="just">
              <a:spcAft>
                <a:spcPts val="1600"/>
              </a:spcAft>
            </a:pPr>
            <a:r>
              <a:rPr lang="es-ES" sz="900" dirty="0"/>
              <a:t>PEHSU-Murcia es una </a:t>
            </a:r>
            <a:r>
              <a:rPr lang="es-ES" sz="900" b="1" dirty="0"/>
              <a:t>unidad clínica</a:t>
            </a:r>
            <a:r>
              <a:rPr lang="es-ES" sz="900" dirty="0"/>
              <a:t> situada en el Servicio de Pediatría del Hospital Clínico Universitario Virgen de la Arrixaca donde trabajan </a:t>
            </a:r>
            <a:r>
              <a:rPr lang="es-ES" sz="900" b="1" dirty="0"/>
              <a:t>médicos de familia</a:t>
            </a:r>
            <a:r>
              <a:rPr lang="es-ES" sz="900" dirty="0"/>
              <a:t>, </a:t>
            </a:r>
            <a:r>
              <a:rPr lang="es-ES" sz="900" b="1" dirty="0"/>
              <a:t>pediatras</a:t>
            </a:r>
            <a:r>
              <a:rPr lang="es-ES" sz="900" dirty="0"/>
              <a:t>, </a:t>
            </a:r>
            <a:r>
              <a:rPr lang="es-ES" sz="900" b="1" dirty="0"/>
              <a:t>enfermeros</a:t>
            </a:r>
            <a:r>
              <a:rPr lang="es-ES" sz="900" dirty="0"/>
              <a:t>, </a:t>
            </a:r>
            <a:r>
              <a:rPr lang="es-ES" sz="900" b="1" dirty="0"/>
              <a:t>ambientólogos</a:t>
            </a:r>
            <a:r>
              <a:rPr lang="es-ES" sz="900" dirty="0"/>
              <a:t> y técnicos de Salud Medioambiental con experiencia en Salud Medioambiental Pediátrica y cooperando con otras subespecialidades pediátricas y de la medicina del adulto, y de otras áreas (biólogos, ingenieros, arquitectos, ecólogos…) trabajando para </a:t>
            </a:r>
            <a:r>
              <a:rPr lang="es-ES" sz="900" b="1" dirty="0"/>
              <a:t>reconocer, evaluar y manejar</a:t>
            </a:r>
            <a:r>
              <a:rPr lang="es-ES" sz="900" dirty="0"/>
              <a:t> las enfermedades y riesgos ambientalmente relacionados así como proporcionar educación, entrenamiento e investigación en Salud Medioambiental Pediátrica en general, y comunitaria y escolar en particular.</a:t>
            </a:r>
            <a:endParaRPr sz="900" dirty="0"/>
          </a:p>
        </p:txBody>
      </p:sp>
      <p:sp>
        <p:nvSpPr>
          <p:cNvPr id="2" name="1 Rectángulo"/>
          <p:cNvSpPr/>
          <p:nvPr/>
        </p:nvSpPr>
        <p:spPr>
          <a:xfrm>
            <a:off x="4499992" y="3579862"/>
            <a:ext cx="1656183" cy="307777"/>
          </a:xfrm>
          <a:prstGeom prst="rect">
            <a:avLst/>
          </a:prstGeom>
        </p:spPr>
        <p:txBody>
          <a:bodyPr wrap="square">
            <a:spAutoFit/>
          </a:bodyPr>
          <a:lstStyle/>
          <a:p>
            <a:r>
              <a:rPr lang="es-ES" dirty="0">
                <a:hlinkClick r:id="rId4"/>
              </a:rPr>
              <a:t>www.pehsu.org</a:t>
            </a:r>
            <a:endParaRPr lang="es-ES" dirty="0"/>
          </a:p>
        </p:txBody>
      </p:sp>
      <p:sp>
        <p:nvSpPr>
          <p:cNvPr id="3" name="AutoShape 2" descr="La Arrixaca, mejor hospital de la Región de Murcia por cuarto año  consecutivo | La Verd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3 CuadroTexto"/>
          <p:cNvSpPr txBox="1"/>
          <p:nvPr/>
        </p:nvSpPr>
        <p:spPr>
          <a:xfrm>
            <a:off x="212636" y="2211710"/>
            <a:ext cx="2129487" cy="276999"/>
          </a:xfrm>
          <a:prstGeom prst="rect">
            <a:avLst/>
          </a:prstGeom>
          <a:noFill/>
        </p:spPr>
        <p:txBody>
          <a:bodyPr wrap="square" rtlCol="0">
            <a:spAutoFit/>
          </a:bodyPr>
          <a:lstStyle/>
          <a:p>
            <a:r>
              <a:rPr lang="es-ES" sz="600" i="1" dirty="0"/>
              <a:t>Hospital Clínico Universitario "Virgen de la Arrixaca" (HCUVA) - El Palmar (Murcia)</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2311941"/>
            <a:ext cx="2232248" cy="131232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6887349" y="3624266"/>
            <a:ext cx="2227229" cy="369332"/>
          </a:xfrm>
          <a:prstGeom prst="rect">
            <a:avLst/>
          </a:prstGeom>
          <a:noFill/>
        </p:spPr>
        <p:txBody>
          <a:bodyPr wrap="square" rtlCol="0">
            <a:spAutoFit/>
          </a:bodyPr>
          <a:lstStyle/>
          <a:p>
            <a:r>
              <a:rPr lang="es-ES" sz="600" i="1" dirty="0"/>
              <a:t>Miembros de PEHSU Murcia en una actividad en la naturaleza con pacientes con enfermedades crónicas el PR. Valle y Carrascoy.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722" name="Google Shape;722;p40"/>
          <p:cNvGrpSpPr/>
          <p:nvPr/>
        </p:nvGrpSpPr>
        <p:grpSpPr>
          <a:xfrm flipH="1">
            <a:off x="2843808" y="915566"/>
            <a:ext cx="446222" cy="77476"/>
            <a:chOff x="6146875" y="1767300"/>
            <a:chExt cx="331025" cy="57475"/>
          </a:xfrm>
        </p:grpSpPr>
        <p:sp>
          <p:nvSpPr>
            <p:cNvPr id="723" name="Google Shape;723;p40"/>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651;p39"/>
          <p:cNvSpPr txBox="1">
            <a:spLocks noGrp="1"/>
          </p:cNvSpPr>
          <p:nvPr>
            <p:ph type="title"/>
          </p:nvPr>
        </p:nvSpPr>
        <p:spPr>
          <a:xfrm>
            <a:off x="2699792" y="344970"/>
            <a:ext cx="6120680" cy="1148724"/>
          </a:xfrm>
          <a:prstGeom prst="rect">
            <a:avLst/>
          </a:prstGeom>
        </p:spPr>
        <p:txBody>
          <a:bodyPr spcFirstLastPara="1" wrap="square" lIns="91425" tIns="91425" rIns="91425" bIns="91425" anchor="t" anchorCtr="0">
            <a:noAutofit/>
          </a:bodyPr>
          <a:lstStyle/>
          <a:p>
            <a:pPr lvl="1" indent="-301625"/>
            <a:r>
              <a:rPr lang="es-ES" sz="2400" dirty="0"/>
              <a:t>Bioquímica del bosque e interacción con el organismo</a:t>
            </a:r>
            <a:br>
              <a:rPr lang="es-ES" sz="2400" dirty="0"/>
            </a:br>
            <a:endParaRPr sz="2400" dirty="0"/>
          </a:p>
        </p:txBody>
      </p:sp>
      <p:sp>
        <p:nvSpPr>
          <p:cNvPr id="14" name="Google Shape;653;p39"/>
          <p:cNvSpPr txBox="1">
            <a:spLocks/>
          </p:cNvSpPr>
          <p:nvPr/>
        </p:nvSpPr>
        <p:spPr>
          <a:xfrm>
            <a:off x="2843808" y="1347614"/>
            <a:ext cx="5976664" cy="280831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100" dirty="0">
                <a:solidFill>
                  <a:schemeClr val="dk1"/>
                </a:solidFill>
                <a:latin typeface="Open Sans"/>
                <a:ea typeface="Open Sans"/>
                <a:cs typeface="Open Sans"/>
              </a:rPr>
              <a:t>Se sostiene que los Compuestos Orgánicos Volátiles </a:t>
            </a:r>
            <a:r>
              <a:rPr lang="es-ES" sz="1100" dirty="0" err="1">
                <a:solidFill>
                  <a:schemeClr val="dk1"/>
                </a:solidFill>
                <a:latin typeface="Open Sans"/>
                <a:ea typeface="Open Sans"/>
                <a:cs typeface="Open Sans"/>
              </a:rPr>
              <a:t>Biogénicos</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BVOCs</a:t>
            </a:r>
            <a:r>
              <a:rPr lang="es-ES" sz="1100" dirty="0">
                <a:solidFill>
                  <a:schemeClr val="dk1"/>
                </a:solidFill>
                <a:latin typeface="Open Sans"/>
                <a:ea typeface="Open Sans"/>
                <a:cs typeface="Open Sans"/>
              </a:rPr>
              <a:t>) o </a:t>
            </a:r>
            <a:r>
              <a:rPr lang="es-ES" sz="1100" dirty="0" err="1">
                <a:solidFill>
                  <a:schemeClr val="dk1"/>
                </a:solidFill>
                <a:latin typeface="Open Sans"/>
                <a:ea typeface="Open Sans"/>
                <a:cs typeface="Open Sans"/>
              </a:rPr>
              <a:t>fitoncidas</a:t>
            </a:r>
            <a:r>
              <a:rPr lang="es-ES" sz="1100" dirty="0">
                <a:solidFill>
                  <a:schemeClr val="dk1"/>
                </a:solidFill>
                <a:latin typeface="Open Sans"/>
                <a:ea typeface="Open Sans"/>
                <a:cs typeface="Open Sans"/>
              </a:rPr>
              <a:t> en el aire del bosque, especialmente </a:t>
            </a:r>
            <a:r>
              <a:rPr lang="es-ES" sz="1100" b="1" dirty="0">
                <a:solidFill>
                  <a:schemeClr val="dk1"/>
                </a:solidFill>
                <a:latin typeface="Open Sans"/>
                <a:ea typeface="Open Sans"/>
                <a:cs typeface="Open Sans"/>
              </a:rPr>
              <a:t>terpenos</a:t>
            </a:r>
            <a:r>
              <a:rPr lang="es-ES" sz="1100" dirty="0">
                <a:solidFill>
                  <a:schemeClr val="dk1"/>
                </a:solidFill>
                <a:latin typeface="Open Sans"/>
                <a:ea typeface="Open Sans"/>
                <a:cs typeface="Open Sans"/>
              </a:rPr>
              <a:t>, contribuyen a la mejora de la salud humana con diversas propiedades como antiinflamatorias, antitumorales o antimicrobianas .</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Estos </a:t>
            </a:r>
            <a:r>
              <a:rPr lang="es-ES" sz="1100" dirty="0" err="1">
                <a:solidFill>
                  <a:schemeClr val="dk1"/>
                </a:solidFill>
                <a:latin typeface="Open Sans"/>
                <a:ea typeface="Open Sans"/>
                <a:cs typeface="Open Sans"/>
              </a:rPr>
              <a:t>BVOCs</a:t>
            </a:r>
            <a:r>
              <a:rPr lang="es-ES" sz="1100" dirty="0">
                <a:solidFill>
                  <a:schemeClr val="dk1"/>
                </a:solidFill>
                <a:latin typeface="Open Sans"/>
                <a:ea typeface="Open Sans"/>
                <a:cs typeface="Open Sans"/>
              </a:rPr>
              <a:t> son metabolitos secundarios de las plantas utilizados para protegerse y comunicarse, siendo investigados por su impacto en la calidad del aire y su importancia en la Salud Humana.</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Los </a:t>
            </a:r>
            <a:r>
              <a:rPr lang="es-ES" sz="1100" dirty="0" err="1">
                <a:solidFill>
                  <a:schemeClr val="dk1"/>
                </a:solidFill>
                <a:latin typeface="Open Sans"/>
                <a:ea typeface="Open Sans"/>
                <a:cs typeface="Open Sans"/>
              </a:rPr>
              <a:t>BVOCs</a:t>
            </a:r>
            <a:r>
              <a:rPr lang="es-ES" sz="1100" dirty="0">
                <a:solidFill>
                  <a:schemeClr val="dk1"/>
                </a:solidFill>
                <a:latin typeface="Open Sans"/>
                <a:ea typeface="Open Sans"/>
                <a:cs typeface="Open Sans"/>
              </a:rPr>
              <a:t>, al ser liberados al aire, actúan como productos químicos altamente reactivos, con una vida útil breve influenciada por las condiciones ambientales únicas en cada lugar y momento.</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Las </a:t>
            </a:r>
            <a:r>
              <a:rPr lang="es-ES" sz="1100" b="1" dirty="0">
                <a:solidFill>
                  <a:schemeClr val="dk1"/>
                </a:solidFill>
                <a:latin typeface="Open Sans"/>
                <a:ea typeface="Open Sans"/>
                <a:cs typeface="Open Sans"/>
              </a:rPr>
              <a:t>coníferas</a:t>
            </a:r>
            <a:r>
              <a:rPr lang="es-ES" sz="1100" dirty="0">
                <a:solidFill>
                  <a:schemeClr val="dk1"/>
                </a:solidFill>
                <a:latin typeface="Open Sans"/>
                <a:ea typeface="Open Sans"/>
                <a:cs typeface="Open Sans"/>
              </a:rPr>
              <a:t>, como el abeto y la picea, son </a:t>
            </a:r>
            <a:r>
              <a:rPr lang="es-ES" sz="1100" b="1" dirty="0">
                <a:solidFill>
                  <a:schemeClr val="dk1"/>
                </a:solidFill>
                <a:latin typeface="Open Sans"/>
                <a:ea typeface="Open Sans"/>
                <a:cs typeface="Open Sans"/>
              </a:rPr>
              <a:t>grandes productoras de </a:t>
            </a:r>
            <a:r>
              <a:rPr lang="es-ES" sz="1100" b="1" dirty="0" err="1">
                <a:solidFill>
                  <a:schemeClr val="dk1"/>
                </a:solidFill>
                <a:latin typeface="Open Sans"/>
                <a:ea typeface="Open Sans"/>
                <a:cs typeface="Open Sans"/>
              </a:rPr>
              <a:t>BVOCs</a:t>
            </a:r>
            <a:r>
              <a:rPr lang="es-ES" sz="1100" dirty="0">
                <a:solidFill>
                  <a:schemeClr val="dk1"/>
                </a:solidFill>
                <a:latin typeface="Open Sans"/>
                <a:ea typeface="Open Sans"/>
                <a:cs typeface="Open Sans"/>
              </a:rPr>
              <a:t>.</a:t>
            </a:r>
          </a:p>
        </p:txBody>
      </p:sp>
      <p:sp>
        <p:nvSpPr>
          <p:cNvPr id="6" name="AutoShape 2" descr="Árboles Urbanos y Contaminación Atmosfé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28" name="Picture 4" descr="http://www.arbolesymedioambiente.es/arboles2/Araucariahet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08" y="1491630"/>
            <a:ext cx="2041568" cy="1710113"/>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3995936" y="4155926"/>
            <a:ext cx="4572000" cy="600164"/>
          </a:xfrm>
          <a:prstGeom prst="rect">
            <a:avLst/>
          </a:prstGeom>
        </p:spPr>
        <p:txBody>
          <a:bodyPr>
            <a:spAutoFit/>
          </a:bodyPr>
          <a:lstStyle/>
          <a:p>
            <a:r>
              <a:rPr lang="es-ES" sz="1100" dirty="0" err="1">
                <a:solidFill>
                  <a:schemeClr val="dk1"/>
                </a:solidFill>
                <a:latin typeface="Open Sans"/>
                <a:ea typeface="Open Sans"/>
                <a:cs typeface="Open Sans"/>
              </a:rPr>
              <a:t>Bharathi</a:t>
            </a:r>
            <a:r>
              <a:rPr lang="es-ES" sz="1100" dirty="0">
                <a:solidFill>
                  <a:schemeClr val="dk1"/>
                </a:solidFill>
                <a:latin typeface="Open Sans"/>
                <a:ea typeface="Open Sans"/>
                <a:cs typeface="Open Sans"/>
              </a:rPr>
              <a:t>, M., </a:t>
            </a:r>
            <a:r>
              <a:rPr lang="es-ES" sz="1100" dirty="0" err="1">
                <a:solidFill>
                  <a:schemeClr val="dk1"/>
                </a:solidFill>
                <a:latin typeface="Open Sans"/>
                <a:ea typeface="Open Sans"/>
                <a:cs typeface="Open Sans"/>
              </a:rPr>
              <a:t>Sivamaruthi</a:t>
            </a:r>
            <a:r>
              <a:rPr lang="es-ES" sz="1100" dirty="0">
                <a:solidFill>
                  <a:schemeClr val="dk1"/>
                </a:solidFill>
                <a:latin typeface="Open Sans"/>
                <a:ea typeface="Open Sans"/>
                <a:cs typeface="Open Sans"/>
              </a:rPr>
              <a:t>, B. S., </a:t>
            </a:r>
            <a:r>
              <a:rPr lang="es-ES" sz="1100" dirty="0" err="1">
                <a:solidFill>
                  <a:schemeClr val="dk1"/>
                </a:solidFill>
                <a:latin typeface="Open Sans"/>
                <a:ea typeface="Open Sans"/>
                <a:cs typeface="Open Sans"/>
              </a:rPr>
              <a:t>Kesika</a:t>
            </a:r>
            <a:r>
              <a:rPr lang="es-ES" sz="1100" dirty="0">
                <a:solidFill>
                  <a:schemeClr val="dk1"/>
                </a:solidFill>
                <a:latin typeface="Open Sans"/>
                <a:ea typeface="Open Sans"/>
                <a:cs typeface="Open Sans"/>
              </a:rPr>
              <a:t>, P., </a:t>
            </a:r>
            <a:r>
              <a:rPr lang="es-ES" sz="1100" dirty="0" err="1">
                <a:solidFill>
                  <a:schemeClr val="dk1"/>
                </a:solidFill>
                <a:latin typeface="Open Sans"/>
                <a:ea typeface="Open Sans"/>
                <a:cs typeface="Open Sans"/>
              </a:rPr>
              <a:t>Thangaleela</a:t>
            </a:r>
            <a:r>
              <a:rPr lang="es-ES" sz="1100" dirty="0">
                <a:solidFill>
                  <a:schemeClr val="dk1"/>
                </a:solidFill>
                <a:latin typeface="Open Sans"/>
                <a:ea typeface="Open Sans"/>
                <a:cs typeface="Open Sans"/>
              </a:rPr>
              <a:t>, S., &amp; </a:t>
            </a:r>
            <a:r>
              <a:rPr lang="es-ES" sz="1100" dirty="0" err="1">
                <a:solidFill>
                  <a:schemeClr val="dk1"/>
                </a:solidFill>
                <a:latin typeface="Open Sans"/>
                <a:ea typeface="Open Sans"/>
                <a:cs typeface="Open Sans"/>
              </a:rPr>
              <a:t>Chaiyasut</a:t>
            </a:r>
            <a:r>
              <a:rPr lang="es-ES" sz="1100" dirty="0">
                <a:solidFill>
                  <a:schemeClr val="dk1"/>
                </a:solidFill>
                <a:latin typeface="Open Sans"/>
                <a:ea typeface="Open Sans"/>
                <a:cs typeface="Open Sans"/>
              </a:rPr>
              <a:t>, C. (2022). </a:t>
            </a:r>
            <a:r>
              <a:rPr lang="es-ES" sz="1100" dirty="0" err="1">
                <a:solidFill>
                  <a:schemeClr val="dk1"/>
                </a:solidFill>
                <a:latin typeface="Open Sans"/>
                <a:ea typeface="Open Sans"/>
                <a:cs typeface="Open Sans"/>
              </a:rPr>
              <a:t>Phytoncides</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could</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potentially</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inhibit</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the</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spike</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protein</a:t>
            </a:r>
            <a:r>
              <a:rPr lang="es-ES" sz="1100" dirty="0">
                <a:solidFill>
                  <a:schemeClr val="dk1"/>
                </a:solidFill>
                <a:latin typeface="Open Sans"/>
                <a:ea typeface="Open Sans"/>
                <a:cs typeface="Open Sans"/>
              </a:rPr>
              <a:t> of SARS‐CoV‐2 </a:t>
            </a:r>
            <a:r>
              <a:rPr lang="es-ES" sz="1100" dirty="0" err="1">
                <a:solidFill>
                  <a:schemeClr val="dk1"/>
                </a:solidFill>
                <a:latin typeface="Open Sans"/>
                <a:ea typeface="Open Sans"/>
                <a:cs typeface="Open Sans"/>
              </a:rPr>
              <a:t>variants</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Phytotherapy</a:t>
            </a:r>
            <a:r>
              <a:rPr lang="es-ES" sz="1100" dirty="0">
                <a:solidFill>
                  <a:schemeClr val="dk1"/>
                </a:solidFill>
                <a:latin typeface="Open Sans"/>
                <a:ea typeface="Open Sans"/>
                <a:cs typeface="Open Sans"/>
              </a:rPr>
              <a:t> </a:t>
            </a:r>
            <a:r>
              <a:rPr lang="es-ES" sz="1100" dirty="0" err="1">
                <a:solidFill>
                  <a:schemeClr val="dk1"/>
                </a:solidFill>
                <a:latin typeface="Open Sans"/>
                <a:ea typeface="Open Sans"/>
                <a:cs typeface="Open Sans"/>
              </a:rPr>
              <a:t>Research</a:t>
            </a:r>
            <a:r>
              <a:rPr lang="es-ES" sz="1100" dirty="0">
                <a:solidFill>
                  <a:schemeClr val="dk1"/>
                </a:solidFill>
                <a:latin typeface="Open Sans"/>
                <a:ea typeface="Open Sans"/>
                <a:cs typeface="Open Sans"/>
              </a:rPr>
              <a:t>.</a:t>
            </a:r>
          </a:p>
        </p:txBody>
      </p:sp>
      <p:sp>
        <p:nvSpPr>
          <p:cNvPr id="8" name="7 CuadroTexto"/>
          <p:cNvSpPr txBox="1"/>
          <p:nvPr/>
        </p:nvSpPr>
        <p:spPr>
          <a:xfrm>
            <a:off x="560266" y="4155926"/>
            <a:ext cx="2806309" cy="707886"/>
          </a:xfrm>
          <a:prstGeom prst="rect">
            <a:avLst/>
          </a:prstGeom>
          <a:noFill/>
        </p:spPr>
        <p:txBody>
          <a:bodyPr wrap="square" rtlCol="0">
            <a:spAutoFit/>
          </a:bodyPr>
          <a:lstStyle/>
          <a:p>
            <a:r>
              <a:rPr lang="es-ES" sz="1000" dirty="0">
                <a:solidFill>
                  <a:schemeClr val="dk1"/>
                </a:solidFill>
                <a:latin typeface="Open Sans"/>
                <a:ea typeface="Open Sans"/>
                <a:cs typeface="Open Sans"/>
              </a:rPr>
              <a:t>Estudio que relaciona 2 </a:t>
            </a:r>
            <a:r>
              <a:rPr lang="es-ES" sz="1000" dirty="0" err="1">
                <a:solidFill>
                  <a:schemeClr val="dk1"/>
                </a:solidFill>
                <a:latin typeface="Open Sans"/>
                <a:ea typeface="Open Sans"/>
                <a:cs typeface="Open Sans"/>
              </a:rPr>
              <a:t>fitoncidas</a:t>
            </a:r>
            <a:r>
              <a:rPr lang="es-ES" sz="1000" dirty="0">
                <a:solidFill>
                  <a:schemeClr val="dk1"/>
                </a:solidFill>
                <a:latin typeface="Open Sans"/>
                <a:ea typeface="Open Sans"/>
                <a:cs typeface="Open Sans"/>
              </a:rPr>
              <a:t> emitidos en entornos forestales (ácido </a:t>
            </a:r>
            <a:r>
              <a:rPr lang="es-ES" sz="1000" dirty="0" err="1">
                <a:solidFill>
                  <a:schemeClr val="dk1"/>
                </a:solidFill>
                <a:latin typeface="Open Sans"/>
                <a:ea typeface="Open Sans"/>
                <a:cs typeface="Open Sans"/>
              </a:rPr>
              <a:t>neoabiético</a:t>
            </a:r>
            <a:r>
              <a:rPr lang="es-ES" sz="1000" dirty="0">
                <a:solidFill>
                  <a:schemeClr val="dk1"/>
                </a:solidFill>
                <a:latin typeface="Open Sans"/>
                <a:ea typeface="Open Sans"/>
                <a:cs typeface="Open Sans"/>
              </a:rPr>
              <a:t> y </a:t>
            </a:r>
            <a:r>
              <a:rPr lang="es-ES" sz="1000" dirty="0" err="1">
                <a:solidFill>
                  <a:schemeClr val="dk1"/>
                </a:solidFill>
                <a:latin typeface="Open Sans"/>
                <a:ea typeface="Open Sans"/>
                <a:cs typeface="Open Sans"/>
              </a:rPr>
              <a:t>octilo</a:t>
            </a:r>
            <a:r>
              <a:rPr lang="es-ES" sz="1000" dirty="0">
                <a:solidFill>
                  <a:schemeClr val="dk1"/>
                </a:solidFill>
                <a:latin typeface="Open Sans"/>
                <a:ea typeface="Open Sans"/>
                <a:cs typeface="Open Sans"/>
              </a:rPr>
              <a:t> p-</a:t>
            </a:r>
            <a:r>
              <a:rPr lang="es-ES" sz="1000" dirty="0" err="1">
                <a:solidFill>
                  <a:schemeClr val="dk1"/>
                </a:solidFill>
                <a:latin typeface="Open Sans"/>
                <a:ea typeface="Open Sans"/>
                <a:cs typeface="Open Sans"/>
              </a:rPr>
              <a:t>metoxicinamato</a:t>
            </a:r>
            <a:r>
              <a:rPr lang="es-ES" sz="1000" dirty="0">
                <a:solidFill>
                  <a:schemeClr val="dk1"/>
                </a:solidFill>
                <a:latin typeface="Open Sans"/>
                <a:ea typeface="Open Sans"/>
                <a:cs typeface="Open Sans"/>
              </a:rPr>
              <a:t>) con la inhibición de variantes de SARS-CoV-2</a:t>
            </a:r>
          </a:p>
        </p:txBody>
      </p:sp>
      <p:cxnSp>
        <p:nvCxnSpPr>
          <p:cNvPr id="10" name="9 Conector recto de flecha"/>
          <p:cNvCxnSpPr/>
          <p:nvPr/>
        </p:nvCxnSpPr>
        <p:spPr>
          <a:xfrm>
            <a:off x="3366575" y="4472363"/>
            <a:ext cx="504056" cy="0"/>
          </a:xfrm>
          <a:prstGeom prst="straightConnector1">
            <a:avLst/>
          </a:prstGeom>
          <a:ln>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722" name="Google Shape;722;p40"/>
          <p:cNvGrpSpPr/>
          <p:nvPr/>
        </p:nvGrpSpPr>
        <p:grpSpPr>
          <a:xfrm flipH="1">
            <a:off x="2843808" y="915566"/>
            <a:ext cx="446222" cy="77476"/>
            <a:chOff x="6146875" y="1767300"/>
            <a:chExt cx="331025" cy="57475"/>
          </a:xfrm>
        </p:grpSpPr>
        <p:sp>
          <p:nvSpPr>
            <p:cNvPr id="723" name="Google Shape;723;p40"/>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651;p39"/>
          <p:cNvSpPr txBox="1">
            <a:spLocks noGrp="1"/>
          </p:cNvSpPr>
          <p:nvPr>
            <p:ph type="title"/>
          </p:nvPr>
        </p:nvSpPr>
        <p:spPr>
          <a:xfrm>
            <a:off x="2699792" y="344970"/>
            <a:ext cx="6120680" cy="1148724"/>
          </a:xfrm>
          <a:prstGeom prst="rect">
            <a:avLst/>
          </a:prstGeom>
        </p:spPr>
        <p:txBody>
          <a:bodyPr spcFirstLastPara="1" wrap="square" lIns="91425" tIns="91425" rIns="91425" bIns="91425" anchor="t" anchorCtr="0">
            <a:noAutofit/>
          </a:bodyPr>
          <a:lstStyle/>
          <a:p>
            <a:pPr lvl="1" indent="-301625" algn="l"/>
            <a:r>
              <a:rPr lang="es-ES" sz="2400" dirty="0"/>
              <a:t>Reducción de factores estresantes ambientales</a:t>
            </a:r>
            <a:br>
              <a:rPr lang="es-ES" sz="2400" dirty="0"/>
            </a:br>
            <a:endParaRPr sz="2400" dirty="0"/>
          </a:p>
        </p:txBody>
      </p:sp>
      <p:sp>
        <p:nvSpPr>
          <p:cNvPr id="14" name="Google Shape;653;p39"/>
          <p:cNvSpPr txBox="1">
            <a:spLocks/>
          </p:cNvSpPr>
          <p:nvPr/>
        </p:nvSpPr>
        <p:spPr>
          <a:xfrm>
            <a:off x="2843808" y="1347614"/>
            <a:ext cx="5976664" cy="280831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gn="just">
              <a:buFont typeface="Arial" panose="020B0604020202020204" pitchFamily="34" charset="0"/>
              <a:buChar char="•"/>
            </a:pPr>
            <a:r>
              <a:rPr lang="es-ES" sz="1100" b="1" dirty="0">
                <a:solidFill>
                  <a:schemeClr val="dk1"/>
                </a:solidFill>
                <a:latin typeface="Open Sans"/>
                <a:ea typeface="Open Sans"/>
                <a:cs typeface="Open Sans"/>
              </a:rPr>
              <a:t>Contaminación atmosférica: </a:t>
            </a:r>
            <a:r>
              <a:rPr lang="es-ES" sz="1100" dirty="0">
                <a:solidFill>
                  <a:schemeClr val="dk1"/>
                </a:solidFill>
                <a:latin typeface="Open Sans"/>
                <a:ea typeface="Open Sans"/>
                <a:cs typeface="Open Sans"/>
              </a:rPr>
              <a:t>Las áreas urbanas a menudo experimentan niveles más altos de contaminación del aire debido a emisiones de vehículos, industrias y otras fuentes. La exposición continua a la contaminación del aire puede tener efectos negativos en la salud y aumentar el estrés.</a:t>
            </a:r>
          </a:p>
          <a:p>
            <a:pPr marL="171450" indent="-171450" algn="just">
              <a:buFont typeface="Arial" panose="020B0604020202020204" pitchFamily="34" charset="0"/>
              <a:buChar char="•"/>
            </a:pPr>
            <a:endParaRPr lang="es-ES" sz="1100" b="1"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100" b="1" dirty="0">
                <a:solidFill>
                  <a:schemeClr val="dk1"/>
                </a:solidFill>
                <a:latin typeface="Open Sans"/>
                <a:ea typeface="Open Sans"/>
                <a:cs typeface="Open Sans"/>
              </a:rPr>
              <a:t>Ruido: </a:t>
            </a:r>
            <a:r>
              <a:rPr lang="es-ES" sz="1100" dirty="0">
                <a:solidFill>
                  <a:schemeClr val="dk1"/>
                </a:solidFill>
                <a:latin typeface="Open Sans"/>
                <a:ea typeface="Open Sans"/>
                <a:cs typeface="Open Sans"/>
              </a:rPr>
              <a:t>El ruido constante de tráfico, construcción y otras actividades urbanas puede ser un factor estresante. La exposición prolongada al ruido puede afectar la calidad del sueño y contribuir al estrés crónico.</a:t>
            </a:r>
          </a:p>
          <a:p>
            <a:pPr marL="171450" indent="-171450" algn="just">
              <a:buFont typeface="Arial" panose="020B0604020202020204" pitchFamily="34" charset="0"/>
              <a:buChar char="•"/>
            </a:pPr>
            <a:endParaRPr lang="es-ES" sz="11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100" b="1" dirty="0">
                <a:solidFill>
                  <a:schemeClr val="dk1"/>
                </a:solidFill>
                <a:latin typeface="Open Sans"/>
                <a:ea typeface="Open Sans"/>
                <a:cs typeface="Open Sans"/>
              </a:rPr>
              <a:t>Iluminación artificial excesiva: </a:t>
            </a:r>
            <a:r>
              <a:rPr lang="es-ES" sz="1100" dirty="0">
                <a:solidFill>
                  <a:schemeClr val="dk1"/>
                </a:solidFill>
                <a:latin typeface="Open Sans"/>
                <a:ea typeface="Open Sans"/>
                <a:cs typeface="Open Sans"/>
              </a:rPr>
              <a:t>La luz solar ayuda a regular el estado de ánimo y el sueño. La exposición a la luz solar puede ayudar alterar los niveles de serotonina y melatonina, hormonas que están relacionadas con el estado de ánimo y la regulación del sueño.</a:t>
            </a:r>
          </a:p>
        </p:txBody>
      </p:sp>
      <p:sp>
        <p:nvSpPr>
          <p:cNvPr id="6" name="AutoShape 2" descr="Árboles Urbanos y Contaminación Atmosfé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28" name="Picture 4" descr="http://www.arbolesymedioambiente.es/arboles2/Araucariahet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08" y="1491630"/>
            <a:ext cx="2041568" cy="171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57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idx="2"/>
          </p:nvPr>
        </p:nvSpPr>
        <p:spPr>
          <a:xfrm>
            <a:off x="1489924" y="1220113"/>
            <a:ext cx="1713924"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06</a:t>
            </a:r>
            <a:endParaRPr dirty="0"/>
          </a:p>
        </p:txBody>
      </p:sp>
      <p:sp>
        <p:nvSpPr>
          <p:cNvPr id="507" name="Google Shape;507;p36"/>
          <p:cNvSpPr txBox="1">
            <a:spLocks noGrp="1"/>
          </p:cNvSpPr>
          <p:nvPr>
            <p:ph type="title"/>
          </p:nvPr>
        </p:nvSpPr>
        <p:spPr>
          <a:xfrm>
            <a:off x="1562309" y="2905020"/>
            <a:ext cx="3168352" cy="690294"/>
          </a:xfrm>
          <a:prstGeom prst="rect">
            <a:avLst/>
          </a:prstGeom>
        </p:spPr>
        <p:txBody>
          <a:bodyPr spcFirstLastPara="1" wrap="square" lIns="91425" tIns="91425" rIns="91425" bIns="91425" anchor="b" anchorCtr="0">
            <a:noAutofit/>
          </a:bodyPr>
          <a:lstStyle/>
          <a:p>
            <a:pPr lvl="0"/>
            <a:r>
              <a:rPr lang="es-ES" sz="2800" b="1" dirty="0"/>
              <a:t>ACCIONES PRÁCTICAS</a:t>
            </a:r>
            <a:endParaRPr sz="2800" dirty="0"/>
          </a:p>
        </p:txBody>
      </p:sp>
      <p:grpSp>
        <p:nvGrpSpPr>
          <p:cNvPr id="509" name="Google Shape;509;p36"/>
          <p:cNvGrpSpPr/>
          <p:nvPr/>
        </p:nvGrpSpPr>
        <p:grpSpPr>
          <a:xfrm>
            <a:off x="4584851" y="798716"/>
            <a:ext cx="3692747" cy="3689803"/>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8457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5" name="Google Shape;651;p39"/>
          <p:cNvSpPr txBox="1">
            <a:spLocks noGrp="1"/>
          </p:cNvSpPr>
          <p:nvPr>
            <p:ph type="title"/>
          </p:nvPr>
        </p:nvSpPr>
        <p:spPr>
          <a:xfrm>
            <a:off x="18348" y="267494"/>
            <a:ext cx="9090156" cy="572700"/>
          </a:xfrm>
          <a:prstGeom prst="rect">
            <a:avLst/>
          </a:prstGeom>
        </p:spPr>
        <p:txBody>
          <a:bodyPr spcFirstLastPara="1" wrap="square" lIns="91425" tIns="91425" rIns="91425" bIns="91425" anchor="t" anchorCtr="0">
            <a:noAutofit/>
          </a:bodyPr>
          <a:lstStyle/>
          <a:p>
            <a:r>
              <a:rPr lang="es-ES" sz="2000" dirty="0">
                <a:uFill>
                  <a:noFill/>
                </a:uFill>
              </a:rPr>
              <a:t>Herramientas e intervenciones para fomentar y conocer el nivel el contacto con la naturaleza.</a:t>
            </a:r>
            <a:br>
              <a:rPr lang="es-ES" dirty="0">
                <a:uFill>
                  <a:noFill/>
                </a:uFill>
              </a:rPr>
            </a:br>
            <a:br>
              <a:rPr lang="es-ES" dirty="0"/>
            </a:br>
            <a:endParaRPr dirty="0"/>
          </a:p>
        </p:txBody>
      </p:sp>
      <p:sp>
        <p:nvSpPr>
          <p:cNvPr id="47" name="Google Shape;653;p39"/>
          <p:cNvSpPr txBox="1">
            <a:spLocks/>
          </p:cNvSpPr>
          <p:nvPr/>
        </p:nvSpPr>
        <p:spPr>
          <a:xfrm>
            <a:off x="3550293" y="1130181"/>
            <a:ext cx="5329414" cy="34519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Existen diversas herramientas y enfoques que se pueden utilizar para fomentar el contacto con la naturaleza que pueden aplicarse en diferentes ámbitos y con diferentes enfoques. Aquí algunas opciones:</a:t>
            </a:r>
          </a:p>
          <a:p>
            <a:pPr algn="just"/>
            <a:endParaRPr lang="es-ES" sz="11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100" b="1" dirty="0">
                <a:solidFill>
                  <a:schemeClr val="dk1"/>
                </a:solidFill>
                <a:latin typeface="Open Sans"/>
                <a:ea typeface="Open Sans"/>
                <a:cs typeface="Open Sans"/>
              </a:rPr>
              <a:t>Baños de Bosque </a:t>
            </a:r>
            <a:r>
              <a:rPr lang="es-ES" sz="1100" dirty="0">
                <a:solidFill>
                  <a:schemeClr val="dk1"/>
                </a:solidFill>
                <a:latin typeface="Open Sans"/>
                <a:ea typeface="Open Sans"/>
                <a:cs typeface="Open Sans"/>
              </a:rPr>
              <a:t>o terapias forestales</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Escalas o </a:t>
            </a:r>
            <a:r>
              <a:rPr lang="es-ES" sz="1100" b="1" dirty="0">
                <a:solidFill>
                  <a:schemeClr val="dk1"/>
                </a:solidFill>
                <a:latin typeface="Open Sans"/>
                <a:ea typeface="Open Sans"/>
                <a:cs typeface="Open Sans"/>
              </a:rPr>
              <a:t>Test de Conexión con la Naturaleza</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Exposición a sonidos de la naturaleza</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Practicas de relajación al aire libre.</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a:t>
            </a:r>
          </a:p>
          <a:p>
            <a:pPr marL="171450" indent="-171450" algn="just">
              <a:buFont typeface="Arial" panose="020B0604020202020204" pitchFamily="34" charset="0"/>
              <a:buChar char="•"/>
            </a:pPr>
            <a:endParaRPr lang="es-ES" sz="1100" dirty="0">
              <a:solidFill>
                <a:schemeClr val="dk1"/>
              </a:solidFill>
              <a:latin typeface="Open Sans"/>
              <a:ea typeface="Open Sans"/>
              <a:cs typeface="Open Sans"/>
            </a:endParaRP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Estas herramientas ofrecen formas alternativas de experimentar la naturaleza, adaptándose a diferentes situaciones y entornos. Todas pueden en función de las necesidades, objetivos y posibilidades. El uso de alguna de ellas o varias, nos puede llevar al desarrollo de </a:t>
            </a:r>
            <a:r>
              <a:rPr lang="es-ES" sz="1100" b="1" dirty="0">
                <a:solidFill>
                  <a:schemeClr val="dk1"/>
                </a:solidFill>
                <a:latin typeface="Open Sans"/>
                <a:ea typeface="Open Sans"/>
                <a:cs typeface="Open Sans"/>
              </a:rPr>
              <a:t>programas de prescripción de naturaleza.</a:t>
            </a:r>
          </a:p>
        </p:txBody>
      </p:sp>
      <p:grpSp>
        <p:nvGrpSpPr>
          <p:cNvPr id="105" name="Google Shape;2427;p58"/>
          <p:cNvGrpSpPr/>
          <p:nvPr/>
        </p:nvGrpSpPr>
        <p:grpSpPr>
          <a:xfrm>
            <a:off x="547715" y="3458299"/>
            <a:ext cx="2236171" cy="1717071"/>
            <a:chOff x="1156375" y="351650"/>
            <a:chExt cx="5308725" cy="4999350"/>
          </a:xfrm>
        </p:grpSpPr>
        <p:sp>
          <p:nvSpPr>
            <p:cNvPr id="106" name="Google Shape;2428;p58"/>
            <p:cNvSpPr/>
            <p:nvPr/>
          </p:nvSpPr>
          <p:spPr>
            <a:xfrm>
              <a:off x="1388250" y="4883175"/>
              <a:ext cx="5012275" cy="415250"/>
            </a:xfrm>
            <a:custGeom>
              <a:avLst/>
              <a:gdLst/>
              <a:ahLst/>
              <a:cxnLst/>
              <a:rect l="l" t="t" r="r" b="b"/>
              <a:pathLst>
                <a:path w="200491" h="16610" extrusionOk="0">
                  <a:moveTo>
                    <a:pt x="100251" y="0"/>
                  </a:moveTo>
                  <a:cubicBezTo>
                    <a:pt x="73665" y="0"/>
                    <a:pt x="48162" y="869"/>
                    <a:pt x="29362" y="2429"/>
                  </a:cubicBezTo>
                  <a:cubicBezTo>
                    <a:pt x="10562" y="3989"/>
                    <a:pt x="1" y="6096"/>
                    <a:pt x="1" y="8299"/>
                  </a:cubicBezTo>
                  <a:cubicBezTo>
                    <a:pt x="1" y="10514"/>
                    <a:pt x="10562" y="12621"/>
                    <a:pt x="29362" y="14181"/>
                  </a:cubicBezTo>
                  <a:cubicBezTo>
                    <a:pt x="48162" y="15740"/>
                    <a:pt x="73665" y="16610"/>
                    <a:pt x="100251" y="16610"/>
                  </a:cubicBezTo>
                  <a:cubicBezTo>
                    <a:pt x="126838" y="16610"/>
                    <a:pt x="152329" y="15740"/>
                    <a:pt x="171129" y="14181"/>
                  </a:cubicBezTo>
                  <a:cubicBezTo>
                    <a:pt x="189929" y="12621"/>
                    <a:pt x="200490" y="10514"/>
                    <a:pt x="200490" y="8299"/>
                  </a:cubicBezTo>
                  <a:cubicBezTo>
                    <a:pt x="200490" y="6096"/>
                    <a:pt x="189929" y="3989"/>
                    <a:pt x="171129" y="2429"/>
                  </a:cubicBezTo>
                  <a:cubicBezTo>
                    <a:pt x="152329" y="869"/>
                    <a:pt x="126838" y="0"/>
                    <a:pt x="100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29;p58"/>
            <p:cNvSpPr/>
            <p:nvPr/>
          </p:nvSpPr>
          <p:spPr>
            <a:xfrm>
              <a:off x="1156375" y="544550"/>
              <a:ext cx="3060825" cy="3061100"/>
            </a:xfrm>
            <a:custGeom>
              <a:avLst/>
              <a:gdLst/>
              <a:ahLst/>
              <a:cxnLst/>
              <a:rect l="l" t="t" r="r" b="b"/>
              <a:pathLst>
                <a:path w="122433" h="122444" extrusionOk="0">
                  <a:moveTo>
                    <a:pt x="61223" y="0"/>
                  </a:moveTo>
                  <a:cubicBezTo>
                    <a:pt x="44983" y="0"/>
                    <a:pt x="29409" y="6453"/>
                    <a:pt x="17932" y="17931"/>
                  </a:cubicBezTo>
                  <a:cubicBezTo>
                    <a:pt x="6454" y="29420"/>
                    <a:pt x="1" y="44982"/>
                    <a:pt x="1" y="61222"/>
                  </a:cubicBezTo>
                  <a:cubicBezTo>
                    <a:pt x="1" y="77462"/>
                    <a:pt x="6454" y="93024"/>
                    <a:pt x="17932" y="104513"/>
                  </a:cubicBezTo>
                  <a:cubicBezTo>
                    <a:pt x="29409" y="115991"/>
                    <a:pt x="44983" y="122444"/>
                    <a:pt x="61223" y="122444"/>
                  </a:cubicBezTo>
                  <a:cubicBezTo>
                    <a:pt x="77451" y="122444"/>
                    <a:pt x="93024" y="115991"/>
                    <a:pt x="104502" y="104513"/>
                  </a:cubicBezTo>
                  <a:cubicBezTo>
                    <a:pt x="115980" y="93024"/>
                    <a:pt x="122433" y="77462"/>
                    <a:pt x="122433" y="61222"/>
                  </a:cubicBezTo>
                  <a:cubicBezTo>
                    <a:pt x="122433" y="44982"/>
                    <a:pt x="115980" y="29420"/>
                    <a:pt x="104502" y="17931"/>
                  </a:cubicBezTo>
                  <a:cubicBezTo>
                    <a:pt x="93024" y="6453"/>
                    <a:pt x="77451" y="0"/>
                    <a:pt x="6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30;p58"/>
            <p:cNvSpPr/>
            <p:nvPr/>
          </p:nvSpPr>
          <p:spPr>
            <a:xfrm>
              <a:off x="4768750" y="2649275"/>
              <a:ext cx="1673425" cy="1673425"/>
            </a:xfrm>
            <a:custGeom>
              <a:avLst/>
              <a:gdLst/>
              <a:ahLst/>
              <a:cxnLst/>
              <a:rect l="l" t="t" r="r" b="b"/>
              <a:pathLst>
                <a:path w="66937" h="66937" extrusionOk="0">
                  <a:moveTo>
                    <a:pt x="33469" y="0"/>
                  </a:moveTo>
                  <a:cubicBezTo>
                    <a:pt x="14990" y="0"/>
                    <a:pt x="0" y="14978"/>
                    <a:pt x="0" y="33469"/>
                  </a:cubicBezTo>
                  <a:cubicBezTo>
                    <a:pt x="0" y="51947"/>
                    <a:pt x="14990" y="66937"/>
                    <a:pt x="33469" y="66937"/>
                  </a:cubicBezTo>
                  <a:cubicBezTo>
                    <a:pt x="51959" y="66937"/>
                    <a:pt x="66937" y="51947"/>
                    <a:pt x="66937" y="33469"/>
                  </a:cubicBezTo>
                  <a:cubicBezTo>
                    <a:pt x="66937" y="14978"/>
                    <a:pt x="51959" y="0"/>
                    <a:pt x="3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31;p58"/>
            <p:cNvSpPr/>
            <p:nvPr/>
          </p:nvSpPr>
          <p:spPr>
            <a:xfrm>
              <a:off x="1398550" y="2320500"/>
              <a:ext cx="1124700" cy="1165275"/>
            </a:xfrm>
            <a:custGeom>
              <a:avLst/>
              <a:gdLst/>
              <a:ahLst/>
              <a:cxnLst/>
              <a:rect l="l" t="t" r="r" b="b"/>
              <a:pathLst>
                <a:path w="44988" h="46611" extrusionOk="0">
                  <a:moveTo>
                    <a:pt x="3413" y="0"/>
                  </a:moveTo>
                  <a:cubicBezTo>
                    <a:pt x="1564" y="0"/>
                    <a:pt x="1" y="1585"/>
                    <a:pt x="327" y="4829"/>
                  </a:cubicBezTo>
                  <a:cubicBezTo>
                    <a:pt x="791" y="9579"/>
                    <a:pt x="4899" y="14711"/>
                    <a:pt x="9090" y="18699"/>
                  </a:cubicBezTo>
                  <a:cubicBezTo>
                    <a:pt x="8816" y="18664"/>
                    <a:pt x="8542" y="18640"/>
                    <a:pt x="8268" y="18640"/>
                  </a:cubicBezTo>
                  <a:cubicBezTo>
                    <a:pt x="8263" y="18640"/>
                    <a:pt x="8257" y="18640"/>
                    <a:pt x="8252" y="18640"/>
                  </a:cubicBezTo>
                  <a:cubicBezTo>
                    <a:pt x="5773" y="18640"/>
                    <a:pt x="4187" y="21300"/>
                    <a:pt x="5387" y="23462"/>
                  </a:cubicBezTo>
                  <a:cubicBezTo>
                    <a:pt x="8352" y="28736"/>
                    <a:pt x="14043" y="32392"/>
                    <a:pt x="19377" y="35594"/>
                  </a:cubicBezTo>
                  <a:cubicBezTo>
                    <a:pt x="19165" y="35503"/>
                    <a:pt x="18949" y="35462"/>
                    <a:pt x="18733" y="35462"/>
                  </a:cubicBezTo>
                  <a:cubicBezTo>
                    <a:pt x="17570" y="35462"/>
                    <a:pt x="16452" y="36684"/>
                    <a:pt x="16412" y="37940"/>
                  </a:cubicBezTo>
                  <a:cubicBezTo>
                    <a:pt x="16365" y="39428"/>
                    <a:pt x="17186" y="40881"/>
                    <a:pt x="18329" y="41821"/>
                  </a:cubicBezTo>
                  <a:cubicBezTo>
                    <a:pt x="22037" y="44915"/>
                    <a:pt x="28580" y="46610"/>
                    <a:pt x="34635" y="46610"/>
                  </a:cubicBezTo>
                  <a:cubicBezTo>
                    <a:pt x="36921" y="46610"/>
                    <a:pt x="39138" y="46369"/>
                    <a:pt x="41106" y="45869"/>
                  </a:cubicBezTo>
                  <a:cubicBezTo>
                    <a:pt x="44844" y="44917"/>
                    <a:pt x="44987" y="44917"/>
                    <a:pt x="44273" y="41178"/>
                  </a:cubicBezTo>
                  <a:cubicBezTo>
                    <a:pt x="43749" y="38404"/>
                    <a:pt x="43142" y="35642"/>
                    <a:pt x="42404" y="32915"/>
                  </a:cubicBezTo>
                  <a:cubicBezTo>
                    <a:pt x="41022" y="27718"/>
                    <a:pt x="36851" y="14700"/>
                    <a:pt x="32277" y="14700"/>
                  </a:cubicBezTo>
                  <a:cubicBezTo>
                    <a:pt x="32042" y="14700"/>
                    <a:pt x="31806" y="14734"/>
                    <a:pt x="31569" y="14806"/>
                  </a:cubicBezTo>
                  <a:cubicBezTo>
                    <a:pt x="29283" y="15497"/>
                    <a:pt x="29819" y="19104"/>
                    <a:pt x="28985" y="20592"/>
                  </a:cubicBezTo>
                  <a:cubicBezTo>
                    <a:pt x="24663" y="15187"/>
                    <a:pt x="26568" y="6805"/>
                    <a:pt x="21746" y="1840"/>
                  </a:cubicBezTo>
                  <a:cubicBezTo>
                    <a:pt x="20898" y="956"/>
                    <a:pt x="19840" y="155"/>
                    <a:pt x="18584" y="155"/>
                  </a:cubicBezTo>
                  <a:cubicBezTo>
                    <a:pt x="18200" y="155"/>
                    <a:pt x="17797" y="230"/>
                    <a:pt x="17377" y="400"/>
                  </a:cubicBezTo>
                  <a:cubicBezTo>
                    <a:pt x="16210" y="864"/>
                    <a:pt x="15365" y="1888"/>
                    <a:pt x="14972" y="3078"/>
                  </a:cubicBezTo>
                  <a:cubicBezTo>
                    <a:pt x="14281" y="5210"/>
                    <a:pt x="14900" y="7436"/>
                    <a:pt x="15519" y="9544"/>
                  </a:cubicBezTo>
                  <a:cubicBezTo>
                    <a:pt x="13495" y="7019"/>
                    <a:pt x="11447" y="4471"/>
                    <a:pt x="8864" y="2519"/>
                  </a:cubicBezTo>
                  <a:cubicBezTo>
                    <a:pt x="7566" y="1543"/>
                    <a:pt x="6101" y="721"/>
                    <a:pt x="4566" y="197"/>
                  </a:cubicBezTo>
                  <a:cubicBezTo>
                    <a:pt x="4178" y="66"/>
                    <a:pt x="3790" y="0"/>
                    <a:pt x="3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2;p58"/>
            <p:cNvSpPr/>
            <p:nvPr/>
          </p:nvSpPr>
          <p:spPr>
            <a:xfrm>
              <a:off x="1532350" y="2454425"/>
              <a:ext cx="867600" cy="929800"/>
            </a:xfrm>
            <a:custGeom>
              <a:avLst/>
              <a:gdLst/>
              <a:ahLst/>
              <a:cxnLst/>
              <a:rect l="l" t="t" r="r" b="b"/>
              <a:pathLst>
                <a:path w="34704" h="37192" extrusionOk="0">
                  <a:moveTo>
                    <a:pt x="417" y="0"/>
                  </a:moveTo>
                  <a:cubicBezTo>
                    <a:pt x="200" y="0"/>
                    <a:pt x="1" y="291"/>
                    <a:pt x="190" y="507"/>
                  </a:cubicBezTo>
                  <a:cubicBezTo>
                    <a:pt x="10798" y="13319"/>
                    <a:pt x="22121" y="25534"/>
                    <a:pt x="34063" y="37107"/>
                  </a:cubicBezTo>
                  <a:cubicBezTo>
                    <a:pt x="34126" y="37167"/>
                    <a:pt x="34196" y="37192"/>
                    <a:pt x="34264" y="37192"/>
                  </a:cubicBezTo>
                  <a:cubicBezTo>
                    <a:pt x="34496" y="37192"/>
                    <a:pt x="34703" y="36905"/>
                    <a:pt x="34492" y="36702"/>
                  </a:cubicBezTo>
                  <a:cubicBezTo>
                    <a:pt x="22550" y="25130"/>
                    <a:pt x="11239" y="12914"/>
                    <a:pt x="619" y="103"/>
                  </a:cubicBezTo>
                  <a:cubicBezTo>
                    <a:pt x="558" y="30"/>
                    <a:pt x="486"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33;p58"/>
            <p:cNvSpPr/>
            <p:nvPr/>
          </p:nvSpPr>
          <p:spPr>
            <a:xfrm>
              <a:off x="1625450" y="2887225"/>
              <a:ext cx="376200" cy="91825"/>
            </a:xfrm>
            <a:custGeom>
              <a:avLst/>
              <a:gdLst/>
              <a:ahLst/>
              <a:cxnLst/>
              <a:rect l="l" t="t" r="r" b="b"/>
              <a:pathLst>
                <a:path w="15048" h="3673" extrusionOk="0">
                  <a:moveTo>
                    <a:pt x="462" y="1"/>
                  </a:moveTo>
                  <a:cubicBezTo>
                    <a:pt x="137" y="1"/>
                    <a:pt x="0" y="500"/>
                    <a:pt x="347" y="579"/>
                  </a:cubicBezTo>
                  <a:cubicBezTo>
                    <a:pt x="5086" y="1555"/>
                    <a:pt x="9813" y="2591"/>
                    <a:pt x="14540" y="3662"/>
                  </a:cubicBezTo>
                  <a:cubicBezTo>
                    <a:pt x="14568" y="3670"/>
                    <a:pt x="14595" y="3673"/>
                    <a:pt x="14621" y="3673"/>
                  </a:cubicBezTo>
                  <a:cubicBezTo>
                    <a:pt x="14931" y="3673"/>
                    <a:pt x="15047" y="3180"/>
                    <a:pt x="14706" y="3103"/>
                  </a:cubicBezTo>
                  <a:cubicBezTo>
                    <a:pt x="9991" y="2019"/>
                    <a:pt x="5265" y="995"/>
                    <a:pt x="526" y="7"/>
                  </a:cubicBezTo>
                  <a:cubicBezTo>
                    <a:pt x="504" y="3"/>
                    <a:pt x="482"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34;p58"/>
            <p:cNvSpPr/>
            <p:nvPr/>
          </p:nvSpPr>
          <p:spPr>
            <a:xfrm>
              <a:off x="1859450" y="2503950"/>
              <a:ext cx="35450" cy="362925"/>
            </a:xfrm>
            <a:custGeom>
              <a:avLst/>
              <a:gdLst/>
              <a:ahLst/>
              <a:cxnLst/>
              <a:rect l="l" t="t" r="r" b="b"/>
              <a:pathLst>
                <a:path w="1418" h="14517" extrusionOk="0">
                  <a:moveTo>
                    <a:pt x="420" y="1"/>
                  </a:moveTo>
                  <a:cubicBezTo>
                    <a:pt x="203" y="1"/>
                    <a:pt x="1" y="289"/>
                    <a:pt x="191" y="515"/>
                  </a:cubicBezTo>
                  <a:cubicBezTo>
                    <a:pt x="227" y="562"/>
                    <a:pt x="298" y="1777"/>
                    <a:pt x="322" y="2146"/>
                  </a:cubicBezTo>
                  <a:cubicBezTo>
                    <a:pt x="417" y="3396"/>
                    <a:pt x="489" y="4634"/>
                    <a:pt x="548" y="5885"/>
                  </a:cubicBezTo>
                  <a:cubicBezTo>
                    <a:pt x="691" y="8659"/>
                    <a:pt x="798" y="11433"/>
                    <a:pt x="822" y="14219"/>
                  </a:cubicBezTo>
                  <a:cubicBezTo>
                    <a:pt x="828" y="14415"/>
                    <a:pt x="986" y="14517"/>
                    <a:pt x="1138" y="14517"/>
                  </a:cubicBezTo>
                  <a:cubicBezTo>
                    <a:pt x="1280" y="14517"/>
                    <a:pt x="1417" y="14427"/>
                    <a:pt x="1417" y="14243"/>
                  </a:cubicBezTo>
                  <a:cubicBezTo>
                    <a:pt x="1381" y="11159"/>
                    <a:pt x="1262" y="8075"/>
                    <a:pt x="1096" y="4992"/>
                  </a:cubicBezTo>
                  <a:cubicBezTo>
                    <a:pt x="1036" y="3813"/>
                    <a:pt x="965" y="2634"/>
                    <a:pt x="858" y="1467"/>
                  </a:cubicBezTo>
                  <a:cubicBezTo>
                    <a:pt x="822" y="1074"/>
                    <a:pt x="881" y="420"/>
                    <a:pt x="619" y="98"/>
                  </a:cubicBezTo>
                  <a:cubicBezTo>
                    <a:pt x="559" y="29"/>
                    <a:pt x="489"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35;p58"/>
            <p:cNvSpPr/>
            <p:nvPr/>
          </p:nvSpPr>
          <p:spPr>
            <a:xfrm>
              <a:off x="1986450" y="3319250"/>
              <a:ext cx="364425" cy="42200"/>
            </a:xfrm>
            <a:custGeom>
              <a:avLst/>
              <a:gdLst/>
              <a:ahLst/>
              <a:cxnLst/>
              <a:rect l="l" t="t" r="r" b="b"/>
              <a:pathLst>
                <a:path w="14577" h="1688" extrusionOk="0">
                  <a:moveTo>
                    <a:pt x="417" y="1"/>
                  </a:moveTo>
                  <a:cubicBezTo>
                    <a:pt x="121" y="1"/>
                    <a:pt x="0" y="486"/>
                    <a:pt x="338" y="574"/>
                  </a:cubicBezTo>
                  <a:cubicBezTo>
                    <a:pt x="2917" y="1316"/>
                    <a:pt x="5553" y="1687"/>
                    <a:pt x="8194" y="1687"/>
                  </a:cubicBezTo>
                  <a:cubicBezTo>
                    <a:pt x="10212" y="1687"/>
                    <a:pt x="12232" y="1471"/>
                    <a:pt x="14232" y="1038"/>
                  </a:cubicBezTo>
                  <a:cubicBezTo>
                    <a:pt x="14577" y="960"/>
                    <a:pt x="14486" y="446"/>
                    <a:pt x="14172" y="446"/>
                  </a:cubicBezTo>
                  <a:cubicBezTo>
                    <a:pt x="14149" y="446"/>
                    <a:pt x="14126" y="449"/>
                    <a:pt x="14101" y="454"/>
                  </a:cubicBezTo>
                  <a:cubicBezTo>
                    <a:pt x="12127" y="879"/>
                    <a:pt x="10140" y="1092"/>
                    <a:pt x="8157" y="1092"/>
                  </a:cubicBezTo>
                  <a:cubicBezTo>
                    <a:pt x="5584" y="1092"/>
                    <a:pt x="3020" y="734"/>
                    <a:pt x="504" y="14"/>
                  </a:cubicBezTo>
                  <a:cubicBezTo>
                    <a:pt x="474" y="5"/>
                    <a:pt x="445" y="1"/>
                    <a:pt x="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36;p58"/>
            <p:cNvSpPr/>
            <p:nvPr/>
          </p:nvSpPr>
          <p:spPr>
            <a:xfrm>
              <a:off x="2224275" y="2885475"/>
              <a:ext cx="48950" cy="369550"/>
            </a:xfrm>
            <a:custGeom>
              <a:avLst/>
              <a:gdLst/>
              <a:ahLst/>
              <a:cxnLst/>
              <a:rect l="l" t="t" r="r" b="b"/>
              <a:pathLst>
                <a:path w="1958" h="14782" extrusionOk="0">
                  <a:moveTo>
                    <a:pt x="360" y="1"/>
                  </a:moveTo>
                  <a:cubicBezTo>
                    <a:pt x="191" y="1"/>
                    <a:pt x="0" y="139"/>
                    <a:pt x="28" y="363"/>
                  </a:cubicBezTo>
                  <a:cubicBezTo>
                    <a:pt x="493" y="5054"/>
                    <a:pt x="1362" y="9757"/>
                    <a:pt x="1052" y="14484"/>
                  </a:cubicBezTo>
                  <a:cubicBezTo>
                    <a:pt x="1040" y="14680"/>
                    <a:pt x="1192" y="14782"/>
                    <a:pt x="1346" y="14782"/>
                  </a:cubicBezTo>
                  <a:cubicBezTo>
                    <a:pt x="1490" y="14782"/>
                    <a:pt x="1636" y="14692"/>
                    <a:pt x="1647" y="14507"/>
                  </a:cubicBezTo>
                  <a:cubicBezTo>
                    <a:pt x="1957" y="9733"/>
                    <a:pt x="1076" y="4959"/>
                    <a:pt x="600" y="220"/>
                  </a:cubicBezTo>
                  <a:cubicBezTo>
                    <a:pt x="585" y="68"/>
                    <a:pt x="47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37;p58"/>
            <p:cNvSpPr/>
            <p:nvPr/>
          </p:nvSpPr>
          <p:spPr>
            <a:xfrm>
              <a:off x="5292325" y="3485925"/>
              <a:ext cx="1121575" cy="1272825"/>
            </a:xfrm>
            <a:custGeom>
              <a:avLst/>
              <a:gdLst/>
              <a:ahLst/>
              <a:cxnLst/>
              <a:rect l="l" t="t" r="r" b="b"/>
              <a:pathLst>
                <a:path w="44863" h="50913" extrusionOk="0">
                  <a:moveTo>
                    <a:pt x="38334" y="0"/>
                  </a:moveTo>
                  <a:cubicBezTo>
                    <a:pt x="37754" y="0"/>
                    <a:pt x="37104" y="94"/>
                    <a:pt x="36386" y="300"/>
                  </a:cubicBezTo>
                  <a:cubicBezTo>
                    <a:pt x="31802" y="1622"/>
                    <a:pt x="27492" y="6587"/>
                    <a:pt x="24325" y="11432"/>
                  </a:cubicBezTo>
                  <a:cubicBezTo>
                    <a:pt x="24313" y="11159"/>
                    <a:pt x="24289" y="10885"/>
                    <a:pt x="24241" y="10611"/>
                  </a:cubicBezTo>
                  <a:cubicBezTo>
                    <a:pt x="23942" y="8954"/>
                    <a:pt x="22502" y="7917"/>
                    <a:pt x="21012" y="7917"/>
                  </a:cubicBezTo>
                  <a:cubicBezTo>
                    <a:pt x="20307" y="7917"/>
                    <a:pt x="19591" y="8150"/>
                    <a:pt x="18979" y="8658"/>
                  </a:cubicBezTo>
                  <a:cubicBezTo>
                    <a:pt x="14323" y="12516"/>
                    <a:pt x="11764" y="18779"/>
                    <a:pt x="9573" y="24613"/>
                  </a:cubicBezTo>
                  <a:cubicBezTo>
                    <a:pt x="9881" y="23269"/>
                    <a:pt x="8448" y="22089"/>
                    <a:pt x="7062" y="22089"/>
                  </a:cubicBezTo>
                  <a:cubicBezTo>
                    <a:pt x="6950" y="22089"/>
                    <a:pt x="6838" y="22096"/>
                    <a:pt x="6727" y="22112"/>
                  </a:cubicBezTo>
                  <a:cubicBezTo>
                    <a:pt x="5263" y="22327"/>
                    <a:pt x="3989" y="23410"/>
                    <a:pt x="3251" y="24696"/>
                  </a:cubicBezTo>
                  <a:cubicBezTo>
                    <a:pt x="0" y="30494"/>
                    <a:pt x="310" y="41103"/>
                    <a:pt x="3405" y="47830"/>
                  </a:cubicBezTo>
                  <a:cubicBezTo>
                    <a:pt x="4417" y="50041"/>
                    <a:pt x="4802" y="50912"/>
                    <a:pt x="5833" y="50912"/>
                  </a:cubicBezTo>
                  <a:cubicBezTo>
                    <a:pt x="6440" y="50912"/>
                    <a:pt x="7271" y="50611"/>
                    <a:pt x="8585" y="50104"/>
                  </a:cubicBezTo>
                  <a:cubicBezTo>
                    <a:pt x="11216" y="49080"/>
                    <a:pt x="13823" y="47985"/>
                    <a:pt x="16371" y="46770"/>
                  </a:cubicBezTo>
                  <a:cubicBezTo>
                    <a:pt x="21491" y="44353"/>
                    <a:pt x="34540" y="37340"/>
                    <a:pt x="32218" y="32840"/>
                  </a:cubicBezTo>
                  <a:cubicBezTo>
                    <a:pt x="31599" y="31642"/>
                    <a:pt x="30231" y="31498"/>
                    <a:pt x="28865" y="31498"/>
                  </a:cubicBezTo>
                  <a:cubicBezTo>
                    <a:pt x="28432" y="31498"/>
                    <a:pt x="28000" y="31512"/>
                    <a:pt x="27592" y="31512"/>
                  </a:cubicBezTo>
                  <a:cubicBezTo>
                    <a:pt x="27010" y="31512"/>
                    <a:pt x="26477" y="31483"/>
                    <a:pt x="26063" y="31340"/>
                  </a:cubicBezTo>
                  <a:cubicBezTo>
                    <a:pt x="30599" y="26113"/>
                    <a:pt x="39184" y="26470"/>
                    <a:pt x="43208" y="20838"/>
                  </a:cubicBezTo>
                  <a:cubicBezTo>
                    <a:pt x="44137" y="19529"/>
                    <a:pt x="44863" y="17909"/>
                    <a:pt x="43827" y="16266"/>
                  </a:cubicBezTo>
                  <a:cubicBezTo>
                    <a:pt x="43160" y="15207"/>
                    <a:pt x="41993" y="14564"/>
                    <a:pt x="40755" y="14397"/>
                  </a:cubicBezTo>
                  <a:cubicBezTo>
                    <a:pt x="40486" y="14361"/>
                    <a:pt x="40218" y="14344"/>
                    <a:pt x="39953" y="14344"/>
                  </a:cubicBezTo>
                  <a:cubicBezTo>
                    <a:pt x="38029" y="14344"/>
                    <a:pt x="36219" y="15231"/>
                    <a:pt x="34493" y="16100"/>
                  </a:cubicBezTo>
                  <a:cubicBezTo>
                    <a:pt x="36612" y="13659"/>
                    <a:pt x="38755" y="11182"/>
                    <a:pt x="40196" y="8289"/>
                  </a:cubicBezTo>
                  <a:cubicBezTo>
                    <a:pt x="40922" y="6837"/>
                    <a:pt x="41470" y="5241"/>
                    <a:pt x="41708" y="3634"/>
                  </a:cubicBezTo>
                  <a:cubicBezTo>
                    <a:pt x="41997" y="1696"/>
                    <a:pt x="40803" y="0"/>
                    <a:pt x="38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38;p58"/>
            <p:cNvSpPr/>
            <p:nvPr/>
          </p:nvSpPr>
          <p:spPr>
            <a:xfrm>
              <a:off x="5449500" y="3623625"/>
              <a:ext cx="766950" cy="1013050"/>
            </a:xfrm>
            <a:custGeom>
              <a:avLst/>
              <a:gdLst/>
              <a:ahLst/>
              <a:cxnLst/>
              <a:rect l="l" t="t" r="r" b="b"/>
              <a:pathLst>
                <a:path w="30678" h="40522" extrusionOk="0">
                  <a:moveTo>
                    <a:pt x="30250" y="0"/>
                  </a:moveTo>
                  <a:cubicBezTo>
                    <a:pt x="30167" y="0"/>
                    <a:pt x="30083" y="34"/>
                    <a:pt x="30015" y="114"/>
                  </a:cubicBezTo>
                  <a:cubicBezTo>
                    <a:pt x="19347" y="12866"/>
                    <a:pt x="9370" y="26201"/>
                    <a:pt x="154" y="40048"/>
                  </a:cubicBezTo>
                  <a:cubicBezTo>
                    <a:pt x="1" y="40278"/>
                    <a:pt x="202" y="40521"/>
                    <a:pt x="408" y="40521"/>
                  </a:cubicBezTo>
                  <a:cubicBezTo>
                    <a:pt x="489" y="40521"/>
                    <a:pt x="570" y="40484"/>
                    <a:pt x="631" y="40393"/>
                  </a:cubicBezTo>
                  <a:cubicBezTo>
                    <a:pt x="9858" y="26546"/>
                    <a:pt x="19824" y="13223"/>
                    <a:pt x="30503" y="460"/>
                  </a:cubicBezTo>
                  <a:cubicBezTo>
                    <a:pt x="30677" y="242"/>
                    <a:pt x="30471" y="0"/>
                    <a:pt x="30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39;p58"/>
            <p:cNvSpPr/>
            <p:nvPr/>
          </p:nvSpPr>
          <p:spPr>
            <a:xfrm>
              <a:off x="5778225" y="3794250"/>
              <a:ext cx="26850" cy="377025"/>
            </a:xfrm>
            <a:custGeom>
              <a:avLst/>
              <a:gdLst/>
              <a:ahLst/>
              <a:cxnLst/>
              <a:rect l="l" t="t" r="r" b="b"/>
              <a:pathLst>
                <a:path w="1074" h="15081" extrusionOk="0">
                  <a:moveTo>
                    <a:pt x="746" y="1"/>
                  </a:moveTo>
                  <a:cubicBezTo>
                    <a:pt x="613" y="1"/>
                    <a:pt x="489" y="80"/>
                    <a:pt x="483" y="254"/>
                  </a:cubicBezTo>
                  <a:cubicBezTo>
                    <a:pt x="376" y="5088"/>
                    <a:pt x="209" y="9922"/>
                    <a:pt x="7" y="14756"/>
                  </a:cubicBezTo>
                  <a:cubicBezTo>
                    <a:pt x="1" y="14964"/>
                    <a:pt x="172" y="15080"/>
                    <a:pt x="332" y="15080"/>
                  </a:cubicBezTo>
                  <a:cubicBezTo>
                    <a:pt x="466" y="15080"/>
                    <a:pt x="592" y="15000"/>
                    <a:pt x="602" y="14828"/>
                  </a:cubicBezTo>
                  <a:cubicBezTo>
                    <a:pt x="805" y="9994"/>
                    <a:pt x="960" y="5160"/>
                    <a:pt x="1067" y="314"/>
                  </a:cubicBezTo>
                  <a:cubicBezTo>
                    <a:pt x="1073" y="113"/>
                    <a:pt x="904"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40;p58"/>
            <p:cNvSpPr/>
            <p:nvPr/>
          </p:nvSpPr>
          <p:spPr>
            <a:xfrm>
              <a:off x="5867625" y="3954300"/>
              <a:ext cx="359225" cy="95325"/>
            </a:xfrm>
            <a:custGeom>
              <a:avLst/>
              <a:gdLst/>
              <a:ahLst/>
              <a:cxnLst/>
              <a:rect l="l" t="t" r="r" b="b"/>
              <a:pathLst>
                <a:path w="14369" h="3813" extrusionOk="0">
                  <a:moveTo>
                    <a:pt x="13941" y="1"/>
                  </a:moveTo>
                  <a:cubicBezTo>
                    <a:pt x="13859" y="1"/>
                    <a:pt x="13775" y="34"/>
                    <a:pt x="13707" y="115"/>
                  </a:cubicBezTo>
                  <a:cubicBezTo>
                    <a:pt x="13671" y="163"/>
                    <a:pt x="12481" y="448"/>
                    <a:pt x="12123" y="544"/>
                  </a:cubicBezTo>
                  <a:cubicBezTo>
                    <a:pt x="10921" y="865"/>
                    <a:pt x="9707" y="1151"/>
                    <a:pt x="8492" y="1437"/>
                  </a:cubicBezTo>
                  <a:cubicBezTo>
                    <a:pt x="5789" y="2080"/>
                    <a:pt x="3075" y="2687"/>
                    <a:pt x="348" y="3211"/>
                  </a:cubicBezTo>
                  <a:cubicBezTo>
                    <a:pt x="0" y="3289"/>
                    <a:pt x="54" y="3812"/>
                    <a:pt x="371" y="3812"/>
                  </a:cubicBezTo>
                  <a:cubicBezTo>
                    <a:pt x="390" y="3812"/>
                    <a:pt x="410" y="3810"/>
                    <a:pt x="432" y="3806"/>
                  </a:cubicBezTo>
                  <a:cubicBezTo>
                    <a:pt x="3468" y="3211"/>
                    <a:pt x="6468" y="2532"/>
                    <a:pt x="9468" y="1818"/>
                  </a:cubicBezTo>
                  <a:cubicBezTo>
                    <a:pt x="10611" y="1544"/>
                    <a:pt x="11766" y="1258"/>
                    <a:pt x="12897" y="948"/>
                  </a:cubicBezTo>
                  <a:cubicBezTo>
                    <a:pt x="13266" y="841"/>
                    <a:pt x="13921" y="782"/>
                    <a:pt x="14195" y="460"/>
                  </a:cubicBezTo>
                  <a:cubicBezTo>
                    <a:pt x="14369" y="243"/>
                    <a:pt x="14163" y="1"/>
                    <a:pt x="13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41;p58"/>
            <p:cNvSpPr/>
            <p:nvPr/>
          </p:nvSpPr>
          <p:spPr>
            <a:xfrm>
              <a:off x="5419125" y="4227075"/>
              <a:ext cx="79050" cy="354350"/>
            </a:xfrm>
            <a:custGeom>
              <a:avLst/>
              <a:gdLst/>
              <a:ahLst/>
              <a:cxnLst/>
              <a:rect l="l" t="t" r="r" b="b"/>
              <a:pathLst>
                <a:path w="3162" h="14174" extrusionOk="0">
                  <a:moveTo>
                    <a:pt x="740" y="1"/>
                  </a:moveTo>
                  <a:cubicBezTo>
                    <a:pt x="606" y="1"/>
                    <a:pt x="474" y="80"/>
                    <a:pt x="453" y="253"/>
                  </a:cubicBezTo>
                  <a:cubicBezTo>
                    <a:pt x="0" y="4956"/>
                    <a:pt x="703" y="9635"/>
                    <a:pt x="2524" y="14005"/>
                  </a:cubicBezTo>
                  <a:cubicBezTo>
                    <a:pt x="2574" y="14124"/>
                    <a:pt x="2671" y="14173"/>
                    <a:pt x="2771" y="14173"/>
                  </a:cubicBezTo>
                  <a:cubicBezTo>
                    <a:pt x="2961" y="14173"/>
                    <a:pt x="3162" y="13993"/>
                    <a:pt x="3060" y="13767"/>
                  </a:cubicBezTo>
                  <a:cubicBezTo>
                    <a:pt x="1286" y="9492"/>
                    <a:pt x="596" y="4932"/>
                    <a:pt x="1048" y="324"/>
                  </a:cubicBezTo>
                  <a:cubicBezTo>
                    <a:pt x="1067" y="116"/>
                    <a:pt x="902"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42;p58"/>
            <p:cNvSpPr/>
            <p:nvPr/>
          </p:nvSpPr>
          <p:spPr>
            <a:xfrm>
              <a:off x="5552250" y="4379775"/>
              <a:ext cx="366150" cy="104325"/>
            </a:xfrm>
            <a:custGeom>
              <a:avLst/>
              <a:gdLst/>
              <a:ahLst/>
              <a:cxnLst/>
              <a:rect l="l" t="t" r="r" b="b"/>
              <a:pathLst>
                <a:path w="14646" h="4173" extrusionOk="0">
                  <a:moveTo>
                    <a:pt x="14174" y="1"/>
                  </a:moveTo>
                  <a:cubicBezTo>
                    <a:pt x="14145" y="1"/>
                    <a:pt x="14114" y="5"/>
                    <a:pt x="14082" y="15"/>
                  </a:cubicBezTo>
                  <a:cubicBezTo>
                    <a:pt x="9546" y="1324"/>
                    <a:pt x="5081" y="3039"/>
                    <a:pt x="366" y="3587"/>
                  </a:cubicBezTo>
                  <a:cubicBezTo>
                    <a:pt x="0" y="3632"/>
                    <a:pt x="74" y="4173"/>
                    <a:pt x="408" y="4173"/>
                  </a:cubicBezTo>
                  <a:cubicBezTo>
                    <a:pt x="421" y="4173"/>
                    <a:pt x="435" y="4172"/>
                    <a:pt x="450" y="4170"/>
                  </a:cubicBezTo>
                  <a:cubicBezTo>
                    <a:pt x="5212" y="3622"/>
                    <a:pt x="9737" y="1884"/>
                    <a:pt x="14309" y="562"/>
                  </a:cubicBezTo>
                  <a:cubicBezTo>
                    <a:pt x="14645" y="465"/>
                    <a:pt x="14477" y="1"/>
                    <a:pt x="1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43;p58"/>
            <p:cNvSpPr/>
            <p:nvPr/>
          </p:nvSpPr>
          <p:spPr>
            <a:xfrm>
              <a:off x="5403925" y="861275"/>
              <a:ext cx="1061175" cy="772100"/>
            </a:xfrm>
            <a:custGeom>
              <a:avLst/>
              <a:gdLst/>
              <a:ahLst/>
              <a:cxnLst/>
              <a:rect l="l" t="t" r="r" b="b"/>
              <a:pathLst>
                <a:path w="42447" h="30884" extrusionOk="0">
                  <a:moveTo>
                    <a:pt x="31739" y="0"/>
                  </a:moveTo>
                  <a:cubicBezTo>
                    <a:pt x="26678" y="0"/>
                    <a:pt x="21692" y="609"/>
                    <a:pt x="17098" y="2654"/>
                  </a:cubicBezTo>
                  <a:cubicBezTo>
                    <a:pt x="8859" y="6322"/>
                    <a:pt x="1" y="14989"/>
                    <a:pt x="2716" y="28396"/>
                  </a:cubicBezTo>
                  <a:cubicBezTo>
                    <a:pt x="2716" y="28396"/>
                    <a:pt x="6777" y="30883"/>
                    <a:pt x="12264" y="30883"/>
                  </a:cubicBezTo>
                  <a:cubicBezTo>
                    <a:pt x="14187" y="30883"/>
                    <a:pt x="16284" y="30578"/>
                    <a:pt x="18444" y="29753"/>
                  </a:cubicBezTo>
                  <a:cubicBezTo>
                    <a:pt x="24730" y="27360"/>
                    <a:pt x="28981" y="23859"/>
                    <a:pt x="32898" y="18371"/>
                  </a:cubicBezTo>
                  <a:cubicBezTo>
                    <a:pt x="36815" y="12894"/>
                    <a:pt x="39637" y="6738"/>
                    <a:pt x="42447" y="619"/>
                  </a:cubicBezTo>
                  <a:cubicBezTo>
                    <a:pt x="38915" y="303"/>
                    <a:pt x="35309" y="0"/>
                    <a:pt x="31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44;p58"/>
            <p:cNvSpPr/>
            <p:nvPr/>
          </p:nvSpPr>
          <p:spPr>
            <a:xfrm>
              <a:off x="5555750" y="960425"/>
              <a:ext cx="749500" cy="546675"/>
            </a:xfrm>
            <a:custGeom>
              <a:avLst/>
              <a:gdLst/>
              <a:ahLst/>
              <a:cxnLst/>
              <a:rect l="l" t="t" r="r" b="b"/>
              <a:pathLst>
                <a:path w="29980" h="21867" extrusionOk="0">
                  <a:moveTo>
                    <a:pt x="29515" y="0"/>
                  </a:moveTo>
                  <a:cubicBezTo>
                    <a:pt x="29456" y="0"/>
                    <a:pt x="29395" y="18"/>
                    <a:pt x="29337" y="58"/>
                  </a:cubicBezTo>
                  <a:cubicBezTo>
                    <a:pt x="19360" y="6785"/>
                    <a:pt x="9656" y="13893"/>
                    <a:pt x="238" y="21358"/>
                  </a:cubicBezTo>
                  <a:cubicBezTo>
                    <a:pt x="1" y="21548"/>
                    <a:pt x="203" y="21867"/>
                    <a:pt x="446" y="21867"/>
                  </a:cubicBezTo>
                  <a:cubicBezTo>
                    <a:pt x="507" y="21867"/>
                    <a:pt x="571" y="21847"/>
                    <a:pt x="631" y="21798"/>
                  </a:cubicBezTo>
                  <a:cubicBezTo>
                    <a:pt x="10049" y="14333"/>
                    <a:pt x="19753" y="7225"/>
                    <a:pt x="29718" y="498"/>
                  </a:cubicBezTo>
                  <a:cubicBezTo>
                    <a:pt x="29979" y="324"/>
                    <a:pt x="29769" y="0"/>
                    <a:pt x="295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45;p58"/>
            <p:cNvSpPr/>
            <p:nvPr/>
          </p:nvSpPr>
          <p:spPr>
            <a:xfrm>
              <a:off x="5995075" y="911250"/>
              <a:ext cx="66200" cy="266000"/>
            </a:xfrm>
            <a:custGeom>
              <a:avLst/>
              <a:gdLst/>
              <a:ahLst/>
              <a:cxnLst/>
              <a:rect l="l" t="t" r="r" b="b"/>
              <a:pathLst>
                <a:path w="2648" h="10640" extrusionOk="0">
                  <a:moveTo>
                    <a:pt x="2272" y="1"/>
                  </a:moveTo>
                  <a:cubicBezTo>
                    <a:pt x="2163" y="1"/>
                    <a:pt x="2057" y="58"/>
                    <a:pt x="2013" y="191"/>
                  </a:cubicBezTo>
                  <a:cubicBezTo>
                    <a:pt x="882" y="3501"/>
                    <a:pt x="227" y="6847"/>
                    <a:pt x="13" y="10335"/>
                  </a:cubicBezTo>
                  <a:cubicBezTo>
                    <a:pt x="0" y="10535"/>
                    <a:pt x="157" y="10639"/>
                    <a:pt x="313" y="10639"/>
                  </a:cubicBezTo>
                  <a:cubicBezTo>
                    <a:pt x="455" y="10639"/>
                    <a:pt x="597" y="10553"/>
                    <a:pt x="608" y="10371"/>
                  </a:cubicBezTo>
                  <a:cubicBezTo>
                    <a:pt x="810" y="6942"/>
                    <a:pt x="1453" y="3644"/>
                    <a:pt x="2573" y="394"/>
                  </a:cubicBezTo>
                  <a:cubicBezTo>
                    <a:pt x="2647" y="162"/>
                    <a:pt x="2455" y="1"/>
                    <a:pt x="2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46;p58"/>
            <p:cNvSpPr/>
            <p:nvPr/>
          </p:nvSpPr>
          <p:spPr>
            <a:xfrm>
              <a:off x="5935625" y="1204375"/>
              <a:ext cx="267800" cy="45850"/>
            </a:xfrm>
            <a:custGeom>
              <a:avLst/>
              <a:gdLst/>
              <a:ahLst/>
              <a:cxnLst/>
              <a:rect l="l" t="t" r="r" b="b"/>
              <a:pathLst>
                <a:path w="10712" h="1834" extrusionOk="0">
                  <a:moveTo>
                    <a:pt x="361" y="1"/>
                  </a:moveTo>
                  <a:cubicBezTo>
                    <a:pt x="30" y="1"/>
                    <a:pt x="0" y="552"/>
                    <a:pt x="367" y="587"/>
                  </a:cubicBezTo>
                  <a:cubicBezTo>
                    <a:pt x="3641" y="992"/>
                    <a:pt x="6927" y="1122"/>
                    <a:pt x="10165" y="1825"/>
                  </a:cubicBezTo>
                  <a:cubicBezTo>
                    <a:pt x="10191" y="1831"/>
                    <a:pt x="10216" y="1833"/>
                    <a:pt x="10239" y="1833"/>
                  </a:cubicBezTo>
                  <a:cubicBezTo>
                    <a:pt x="10560" y="1833"/>
                    <a:pt x="10712" y="1343"/>
                    <a:pt x="10368" y="1265"/>
                  </a:cubicBezTo>
                  <a:cubicBezTo>
                    <a:pt x="7070" y="551"/>
                    <a:pt x="3736" y="396"/>
                    <a:pt x="402" y="3"/>
                  </a:cubicBezTo>
                  <a:cubicBezTo>
                    <a:pt x="388" y="1"/>
                    <a:pt x="374"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47;p58"/>
            <p:cNvSpPr/>
            <p:nvPr/>
          </p:nvSpPr>
          <p:spPr>
            <a:xfrm>
              <a:off x="5747125" y="1043000"/>
              <a:ext cx="35525" cy="306325"/>
            </a:xfrm>
            <a:custGeom>
              <a:avLst/>
              <a:gdLst/>
              <a:ahLst/>
              <a:cxnLst/>
              <a:rect l="l" t="t" r="r" b="b"/>
              <a:pathLst>
                <a:path w="1421" h="12253" extrusionOk="0">
                  <a:moveTo>
                    <a:pt x="1109" y="1"/>
                  </a:moveTo>
                  <a:cubicBezTo>
                    <a:pt x="968" y="1"/>
                    <a:pt x="820" y="82"/>
                    <a:pt x="787" y="255"/>
                  </a:cubicBezTo>
                  <a:cubicBezTo>
                    <a:pt x="1" y="4148"/>
                    <a:pt x="358" y="8089"/>
                    <a:pt x="632" y="12018"/>
                  </a:cubicBezTo>
                  <a:cubicBezTo>
                    <a:pt x="642" y="12181"/>
                    <a:pt x="754" y="12252"/>
                    <a:pt x="877" y="12252"/>
                  </a:cubicBezTo>
                  <a:cubicBezTo>
                    <a:pt x="1043" y="12252"/>
                    <a:pt x="1229" y="12123"/>
                    <a:pt x="1215" y="11911"/>
                  </a:cubicBezTo>
                  <a:cubicBezTo>
                    <a:pt x="941" y="8030"/>
                    <a:pt x="608" y="4148"/>
                    <a:pt x="1382" y="303"/>
                  </a:cubicBezTo>
                  <a:cubicBezTo>
                    <a:pt x="1420" y="106"/>
                    <a:pt x="1269" y="1"/>
                    <a:pt x="1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48;p58"/>
            <p:cNvSpPr/>
            <p:nvPr/>
          </p:nvSpPr>
          <p:spPr>
            <a:xfrm>
              <a:off x="5704000" y="1378975"/>
              <a:ext cx="303075" cy="45000"/>
            </a:xfrm>
            <a:custGeom>
              <a:avLst/>
              <a:gdLst/>
              <a:ahLst/>
              <a:cxnLst/>
              <a:rect l="l" t="t" r="r" b="b"/>
              <a:pathLst>
                <a:path w="12123" h="1800" extrusionOk="0">
                  <a:moveTo>
                    <a:pt x="406" y="0"/>
                  </a:moveTo>
                  <a:cubicBezTo>
                    <a:pt x="121" y="0"/>
                    <a:pt x="1" y="462"/>
                    <a:pt x="321" y="580"/>
                  </a:cubicBezTo>
                  <a:cubicBezTo>
                    <a:pt x="2589" y="1392"/>
                    <a:pt x="4943" y="1799"/>
                    <a:pt x="7313" y="1799"/>
                  </a:cubicBezTo>
                  <a:cubicBezTo>
                    <a:pt x="8800" y="1799"/>
                    <a:pt x="10292" y="1639"/>
                    <a:pt x="11775" y="1318"/>
                  </a:cubicBezTo>
                  <a:cubicBezTo>
                    <a:pt x="12123" y="1251"/>
                    <a:pt x="12047" y="728"/>
                    <a:pt x="11729" y="728"/>
                  </a:cubicBezTo>
                  <a:cubicBezTo>
                    <a:pt x="11709" y="728"/>
                    <a:pt x="11689" y="730"/>
                    <a:pt x="11668" y="735"/>
                  </a:cubicBezTo>
                  <a:cubicBezTo>
                    <a:pt x="10221" y="1051"/>
                    <a:pt x="8767" y="1209"/>
                    <a:pt x="7319" y="1209"/>
                  </a:cubicBezTo>
                  <a:cubicBezTo>
                    <a:pt x="5015" y="1209"/>
                    <a:pt x="2727" y="810"/>
                    <a:pt x="511" y="20"/>
                  </a:cubicBezTo>
                  <a:cubicBezTo>
                    <a:pt x="474" y="7"/>
                    <a:pt x="439" y="0"/>
                    <a:pt x="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49;p58"/>
            <p:cNvSpPr/>
            <p:nvPr/>
          </p:nvSpPr>
          <p:spPr>
            <a:xfrm>
              <a:off x="1735625" y="1098475"/>
              <a:ext cx="977525" cy="857850"/>
            </a:xfrm>
            <a:custGeom>
              <a:avLst/>
              <a:gdLst/>
              <a:ahLst/>
              <a:cxnLst/>
              <a:rect l="l" t="t" r="r" b="b"/>
              <a:pathLst>
                <a:path w="39101" h="34314" extrusionOk="0">
                  <a:moveTo>
                    <a:pt x="11061" y="1"/>
                  </a:moveTo>
                  <a:lnTo>
                    <a:pt x="11061" y="1"/>
                  </a:lnTo>
                  <a:cubicBezTo>
                    <a:pt x="9644" y="5704"/>
                    <a:pt x="10525" y="11716"/>
                    <a:pt x="12883" y="17491"/>
                  </a:cubicBezTo>
                  <a:cubicBezTo>
                    <a:pt x="11883" y="17368"/>
                    <a:pt x="10877" y="17307"/>
                    <a:pt x="9870" y="17307"/>
                  </a:cubicBezTo>
                  <a:cubicBezTo>
                    <a:pt x="6490" y="17307"/>
                    <a:pt x="3111" y="17994"/>
                    <a:pt x="0" y="19324"/>
                  </a:cubicBezTo>
                  <a:cubicBezTo>
                    <a:pt x="4109" y="28244"/>
                    <a:pt x="12283" y="34314"/>
                    <a:pt x="21019" y="34314"/>
                  </a:cubicBezTo>
                  <a:cubicBezTo>
                    <a:pt x="23117" y="34314"/>
                    <a:pt x="25247" y="33964"/>
                    <a:pt x="27361" y="33219"/>
                  </a:cubicBezTo>
                  <a:cubicBezTo>
                    <a:pt x="33397" y="31100"/>
                    <a:pt x="39100" y="19586"/>
                    <a:pt x="37886" y="9359"/>
                  </a:cubicBezTo>
                  <a:cubicBezTo>
                    <a:pt x="37386" y="5192"/>
                    <a:pt x="34957" y="2239"/>
                    <a:pt x="31278" y="227"/>
                  </a:cubicBezTo>
                  <a:cubicBezTo>
                    <a:pt x="28421" y="4346"/>
                    <a:pt x="25611" y="8287"/>
                    <a:pt x="25254" y="12871"/>
                  </a:cubicBezTo>
                  <a:cubicBezTo>
                    <a:pt x="23944" y="9728"/>
                    <a:pt x="19812" y="1513"/>
                    <a:pt x="1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0;p58"/>
            <p:cNvSpPr/>
            <p:nvPr/>
          </p:nvSpPr>
          <p:spPr>
            <a:xfrm>
              <a:off x="1907125" y="1681000"/>
              <a:ext cx="479625" cy="170975"/>
            </a:xfrm>
            <a:custGeom>
              <a:avLst/>
              <a:gdLst/>
              <a:ahLst/>
              <a:cxnLst/>
              <a:rect l="l" t="t" r="r" b="b"/>
              <a:pathLst>
                <a:path w="19185" h="6839" extrusionOk="0">
                  <a:moveTo>
                    <a:pt x="433" y="0"/>
                  </a:moveTo>
                  <a:cubicBezTo>
                    <a:pt x="204" y="0"/>
                    <a:pt x="0" y="297"/>
                    <a:pt x="213" y="500"/>
                  </a:cubicBezTo>
                  <a:cubicBezTo>
                    <a:pt x="4318" y="4360"/>
                    <a:pt x="10336" y="6839"/>
                    <a:pt x="16090" y="6839"/>
                  </a:cubicBezTo>
                  <a:cubicBezTo>
                    <a:pt x="17010" y="6839"/>
                    <a:pt x="17924" y="6775"/>
                    <a:pt x="18822" y="6644"/>
                  </a:cubicBezTo>
                  <a:cubicBezTo>
                    <a:pt x="19184" y="6587"/>
                    <a:pt x="19052" y="6068"/>
                    <a:pt x="18721" y="6068"/>
                  </a:cubicBezTo>
                  <a:cubicBezTo>
                    <a:pt x="18703" y="6068"/>
                    <a:pt x="18686" y="6069"/>
                    <a:pt x="18667" y="6072"/>
                  </a:cubicBezTo>
                  <a:cubicBezTo>
                    <a:pt x="17818" y="6196"/>
                    <a:pt x="16952" y="6256"/>
                    <a:pt x="16078" y="6256"/>
                  </a:cubicBezTo>
                  <a:cubicBezTo>
                    <a:pt x="10490" y="6256"/>
                    <a:pt x="4594" y="3811"/>
                    <a:pt x="629" y="83"/>
                  </a:cubicBezTo>
                  <a:cubicBezTo>
                    <a:pt x="568" y="25"/>
                    <a:pt x="500" y="0"/>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51;p58"/>
            <p:cNvSpPr/>
            <p:nvPr/>
          </p:nvSpPr>
          <p:spPr>
            <a:xfrm>
              <a:off x="2093325" y="1258950"/>
              <a:ext cx="291500" cy="588700"/>
            </a:xfrm>
            <a:custGeom>
              <a:avLst/>
              <a:gdLst/>
              <a:ahLst/>
              <a:cxnLst/>
              <a:rect l="l" t="t" r="r" b="b"/>
              <a:pathLst>
                <a:path w="11660" h="23548" extrusionOk="0">
                  <a:moveTo>
                    <a:pt x="399" y="0"/>
                  </a:moveTo>
                  <a:cubicBezTo>
                    <a:pt x="203" y="0"/>
                    <a:pt x="0" y="215"/>
                    <a:pt x="123" y="452"/>
                  </a:cubicBezTo>
                  <a:cubicBezTo>
                    <a:pt x="3933" y="7988"/>
                    <a:pt x="7671" y="15632"/>
                    <a:pt x="11041" y="23395"/>
                  </a:cubicBezTo>
                  <a:cubicBezTo>
                    <a:pt x="11089" y="23503"/>
                    <a:pt x="11173" y="23548"/>
                    <a:pt x="11260" y="23548"/>
                  </a:cubicBezTo>
                  <a:cubicBezTo>
                    <a:pt x="11451" y="23548"/>
                    <a:pt x="11659" y="23331"/>
                    <a:pt x="11553" y="23085"/>
                  </a:cubicBezTo>
                  <a:cubicBezTo>
                    <a:pt x="8183" y="15334"/>
                    <a:pt x="4445" y="7691"/>
                    <a:pt x="635" y="154"/>
                  </a:cubicBezTo>
                  <a:cubicBezTo>
                    <a:pt x="579" y="45"/>
                    <a:pt x="490" y="0"/>
                    <a:pt x="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52;p58"/>
            <p:cNvSpPr/>
            <p:nvPr/>
          </p:nvSpPr>
          <p:spPr>
            <a:xfrm>
              <a:off x="2364650" y="1329450"/>
              <a:ext cx="211575" cy="517650"/>
            </a:xfrm>
            <a:custGeom>
              <a:avLst/>
              <a:gdLst/>
              <a:ahLst/>
              <a:cxnLst/>
              <a:rect l="l" t="t" r="r" b="b"/>
              <a:pathLst>
                <a:path w="8463" h="20706" extrusionOk="0">
                  <a:moveTo>
                    <a:pt x="7567" y="1"/>
                  </a:moveTo>
                  <a:cubicBezTo>
                    <a:pt x="7418" y="1"/>
                    <a:pt x="7278" y="96"/>
                    <a:pt x="7296" y="287"/>
                  </a:cubicBezTo>
                  <a:cubicBezTo>
                    <a:pt x="7855" y="7288"/>
                    <a:pt x="5819" y="15574"/>
                    <a:pt x="235" y="20206"/>
                  </a:cubicBezTo>
                  <a:cubicBezTo>
                    <a:pt x="0" y="20403"/>
                    <a:pt x="219" y="20705"/>
                    <a:pt x="462" y="20705"/>
                  </a:cubicBezTo>
                  <a:cubicBezTo>
                    <a:pt x="526" y="20705"/>
                    <a:pt x="592" y="20684"/>
                    <a:pt x="652" y="20634"/>
                  </a:cubicBezTo>
                  <a:cubicBezTo>
                    <a:pt x="6343" y="15908"/>
                    <a:pt x="8463" y="7418"/>
                    <a:pt x="7891" y="287"/>
                  </a:cubicBezTo>
                  <a:cubicBezTo>
                    <a:pt x="7873" y="96"/>
                    <a:pt x="7715" y="1"/>
                    <a:pt x="7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53;p58"/>
            <p:cNvSpPr/>
            <p:nvPr/>
          </p:nvSpPr>
          <p:spPr>
            <a:xfrm>
              <a:off x="1882375" y="4584325"/>
              <a:ext cx="115500" cy="415925"/>
            </a:xfrm>
            <a:custGeom>
              <a:avLst/>
              <a:gdLst/>
              <a:ahLst/>
              <a:cxnLst/>
              <a:rect l="l" t="t" r="r" b="b"/>
              <a:pathLst>
                <a:path w="4620" h="16637" extrusionOk="0">
                  <a:moveTo>
                    <a:pt x="1298" y="0"/>
                  </a:moveTo>
                  <a:cubicBezTo>
                    <a:pt x="1453" y="2691"/>
                    <a:pt x="2012" y="1739"/>
                    <a:pt x="1727" y="3882"/>
                  </a:cubicBezTo>
                  <a:cubicBezTo>
                    <a:pt x="1643" y="4572"/>
                    <a:pt x="1119" y="5656"/>
                    <a:pt x="1012" y="6346"/>
                  </a:cubicBezTo>
                  <a:cubicBezTo>
                    <a:pt x="679" y="8525"/>
                    <a:pt x="762" y="13026"/>
                    <a:pt x="119" y="15359"/>
                  </a:cubicBezTo>
                  <a:cubicBezTo>
                    <a:pt x="0" y="15800"/>
                    <a:pt x="131" y="16229"/>
                    <a:pt x="488" y="16514"/>
                  </a:cubicBezTo>
                  <a:cubicBezTo>
                    <a:pt x="596" y="16603"/>
                    <a:pt x="722" y="16637"/>
                    <a:pt x="853" y="16637"/>
                  </a:cubicBezTo>
                  <a:cubicBezTo>
                    <a:pt x="1285" y="16637"/>
                    <a:pt x="1762" y="16264"/>
                    <a:pt x="1762" y="16264"/>
                  </a:cubicBezTo>
                  <a:cubicBezTo>
                    <a:pt x="1298" y="15526"/>
                    <a:pt x="1477" y="14490"/>
                    <a:pt x="1727" y="13550"/>
                  </a:cubicBezTo>
                  <a:cubicBezTo>
                    <a:pt x="2739" y="9847"/>
                    <a:pt x="3262" y="8287"/>
                    <a:pt x="3965" y="5132"/>
                  </a:cubicBezTo>
                  <a:cubicBezTo>
                    <a:pt x="4274" y="3739"/>
                    <a:pt x="4477" y="2715"/>
                    <a:pt x="4620" y="501"/>
                  </a:cubicBezTo>
                  <a:cubicBezTo>
                    <a:pt x="3584" y="501"/>
                    <a:pt x="2334" y="12"/>
                    <a:pt x="1298"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54;p58"/>
            <p:cNvSpPr/>
            <p:nvPr/>
          </p:nvSpPr>
          <p:spPr>
            <a:xfrm>
              <a:off x="1797525" y="4550225"/>
              <a:ext cx="109925" cy="487300"/>
            </a:xfrm>
            <a:custGeom>
              <a:avLst/>
              <a:gdLst/>
              <a:ahLst/>
              <a:cxnLst/>
              <a:rect l="l" t="t" r="r" b="b"/>
              <a:pathLst>
                <a:path w="4397" h="19492" extrusionOk="0">
                  <a:moveTo>
                    <a:pt x="2675" y="1"/>
                  </a:moveTo>
                  <a:cubicBezTo>
                    <a:pt x="1880" y="1"/>
                    <a:pt x="1095" y="150"/>
                    <a:pt x="1061" y="460"/>
                  </a:cubicBezTo>
                  <a:cubicBezTo>
                    <a:pt x="834" y="2448"/>
                    <a:pt x="1858" y="4103"/>
                    <a:pt x="1370" y="5686"/>
                  </a:cubicBezTo>
                  <a:cubicBezTo>
                    <a:pt x="322" y="9092"/>
                    <a:pt x="1049" y="10782"/>
                    <a:pt x="239" y="16569"/>
                  </a:cubicBezTo>
                  <a:cubicBezTo>
                    <a:pt x="120" y="17497"/>
                    <a:pt x="1" y="18200"/>
                    <a:pt x="549" y="18950"/>
                  </a:cubicBezTo>
                  <a:cubicBezTo>
                    <a:pt x="841" y="19343"/>
                    <a:pt x="1068" y="19492"/>
                    <a:pt x="1245" y="19492"/>
                  </a:cubicBezTo>
                  <a:cubicBezTo>
                    <a:pt x="1803" y="19492"/>
                    <a:pt x="1858" y="18009"/>
                    <a:pt x="1858" y="18009"/>
                  </a:cubicBezTo>
                  <a:cubicBezTo>
                    <a:pt x="1537" y="17247"/>
                    <a:pt x="1465" y="16473"/>
                    <a:pt x="1537" y="15890"/>
                  </a:cubicBezTo>
                  <a:cubicBezTo>
                    <a:pt x="1680" y="14723"/>
                    <a:pt x="2108" y="13187"/>
                    <a:pt x="2775" y="10735"/>
                  </a:cubicBezTo>
                  <a:cubicBezTo>
                    <a:pt x="3061" y="9651"/>
                    <a:pt x="3847" y="6579"/>
                    <a:pt x="3942" y="6032"/>
                  </a:cubicBezTo>
                  <a:cubicBezTo>
                    <a:pt x="4049" y="5413"/>
                    <a:pt x="4097" y="2281"/>
                    <a:pt x="4347" y="507"/>
                  </a:cubicBezTo>
                  <a:cubicBezTo>
                    <a:pt x="4396" y="174"/>
                    <a:pt x="3530" y="1"/>
                    <a:pt x="267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55;p58"/>
            <p:cNvSpPr/>
            <p:nvPr/>
          </p:nvSpPr>
          <p:spPr>
            <a:xfrm>
              <a:off x="1785025" y="4977225"/>
              <a:ext cx="92700" cy="77250"/>
            </a:xfrm>
            <a:custGeom>
              <a:avLst/>
              <a:gdLst/>
              <a:ahLst/>
              <a:cxnLst/>
              <a:rect l="l" t="t" r="r" b="b"/>
              <a:pathLst>
                <a:path w="3708" h="3090" extrusionOk="0">
                  <a:moveTo>
                    <a:pt x="679" y="1"/>
                  </a:moveTo>
                  <a:lnTo>
                    <a:pt x="679" y="1"/>
                  </a:lnTo>
                  <a:cubicBezTo>
                    <a:pt x="1" y="560"/>
                    <a:pt x="406" y="2132"/>
                    <a:pt x="715" y="2799"/>
                  </a:cubicBezTo>
                  <a:cubicBezTo>
                    <a:pt x="747" y="2869"/>
                    <a:pt x="786" y="2891"/>
                    <a:pt x="837" y="2891"/>
                  </a:cubicBezTo>
                  <a:cubicBezTo>
                    <a:pt x="881" y="2891"/>
                    <a:pt x="935" y="2875"/>
                    <a:pt x="1001" y="2858"/>
                  </a:cubicBezTo>
                  <a:cubicBezTo>
                    <a:pt x="941" y="2596"/>
                    <a:pt x="906" y="2227"/>
                    <a:pt x="941" y="1965"/>
                  </a:cubicBezTo>
                  <a:lnTo>
                    <a:pt x="941" y="1965"/>
                  </a:lnTo>
                  <a:cubicBezTo>
                    <a:pt x="1275" y="2334"/>
                    <a:pt x="1632" y="2858"/>
                    <a:pt x="2263" y="3001"/>
                  </a:cubicBezTo>
                  <a:cubicBezTo>
                    <a:pt x="2526" y="3064"/>
                    <a:pt x="2743" y="3090"/>
                    <a:pt x="2922" y="3090"/>
                  </a:cubicBezTo>
                  <a:cubicBezTo>
                    <a:pt x="3583" y="3090"/>
                    <a:pt x="3707" y="2738"/>
                    <a:pt x="3632" y="2644"/>
                  </a:cubicBezTo>
                  <a:cubicBezTo>
                    <a:pt x="3168" y="2072"/>
                    <a:pt x="2656" y="1608"/>
                    <a:pt x="2358" y="929"/>
                  </a:cubicBezTo>
                  <a:cubicBezTo>
                    <a:pt x="2125" y="1024"/>
                    <a:pt x="1950" y="1105"/>
                    <a:pt x="1768" y="1105"/>
                  </a:cubicBezTo>
                  <a:cubicBezTo>
                    <a:pt x="1652" y="1105"/>
                    <a:pt x="1533" y="1072"/>
                    <a:pt x="1394" y="989"/>
                  </a:cubicBezTo>
                  <a:cubicBezTo>
                    <a:pt x="977" y="751"/>
                    <a:pt x="810" y="417"/>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56;p58"/>
            <p:cNvSpPr/>
            <p:nvPr/>
          </p:nvSpPr>
          <p:spPr>
            <a:xfrm>
              <a:off x="1868675" y="4968300"/>
              <a:ext cx="90375" cy="75100"/>
            </a:xfrm>
            <a:custGeom>
              <a:avLst/>
              <a:gdLst/>
              <a:ahLst/>
              <a:cxnLst/>
              <a:rect l="l" t="t" r="r" b="b"/>
              <a:pathLst>
                <a:path w="3615" h="3004" extrusionOk="0">
                  <a:moveTo>
                    <a:pt x="667" y="0"/>
                  </a:moveTo>
                  <a:cubicBezTo>
                    <a:pt x="0" y="548"/>
                    <a:pt x="393" y="2072"/>
                    <a:pt x="703" y="2727"/>
                  </a:cubicBezTo>
                  <a:cubicBezTo>
                    <a:pt x="736" y="2794"/>
                    <a:pt x="777" y="2816"/>
                    <a:pt x="830" y="2816"/>
                  </a:cubicBezTo>
                  <a:cubicBezTo>
                    <a:pt x="871" y="2816"/>
                    <a:pt x="919" y="2802"/>
                    <a:pt x="977" y="2787"/>
                  </a:cubicBezTo>
                  <a:cubicBezTo>
                    <a:pt x="929" y="2537"/>
                    <a:pt x="882" y="2167"/>
                    <a:pt x="917" y="1905"/>
                  </a:cubicBezTo>
                  <a:lnTo>
                    <a:pt x="917" y="1905"/>
                  </a:lnTo>
                  <a:cubicBezTo>
                    <a:pt x="1251" y="2275"/>
                    <a:pt x="1596" y="2775"/>
                    <a:pt x="2215" y="2918"/>
                  </a:cubicBezTo>
                  <a:cubicBezTo>
                    <a:pt x="2471" y="2978"/>
                    <a:pt x="2682" y="3003"/>
                    <a:pt x="2855" y="3003"/>
                  </a:cubicBezTo>
                  <a:cubicBezTo>
                    <a:pt x="3495" y="3003"/>
                    <a:pt x="3614" y="2666"/>
                    <a:pt x="3549" y="2572"/>
                  </a:cubicBezTo>
                  <a:cubicBezTo>
                    <a:pt x="3096" y="2013"/>
                    <a:pt x="2584" y="1560"/>
                    <a:pt x="2310" y="905"/>
                  </a:cubicBezTo>
                  <a:cubicBezTo>
                    <a:pt x="2086" y="999"/>
                    <a:pt x="1910" y="1076"/>
                    <a:pt x="1731" y="1076"/>
                  </a:cubicBezTo>
                  <a:cubicBezTo>
                    <a:pt x="1616" y="1076"/>
                    <a:pt x="1500" y="1044"/>
                    <a:pt x="1370" y="965"/>
                  </a:cubicBezTo>
                  <a:cubicBezTo>
                    <a:pt x="953" y="727"/>
                    <a:pt x="798" y="405"/>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57;p58"/>
            <p:cNvSpPr/>
            <p:nvPr/>
          </p:nvSpPr>
          <p:spPr>
            <a:xfrm>
              <a:off x="1793075" y="4338725"/>
              <a:ext cx="255400" cy="304500"/>
            </a:xfrm>
            <a:custGeom>
              <a:avLst/>
              <a:gdLst/>
              <a:ahLst/>
              <a:cxnLst/>
              <a:rect l="l" t="t" r="r" b="b"/>
              <a:pathLst>
                <a:path w="10216" h="12180" extrusionOk="0">
                  <a:moveTo>
                    <a:pt x="4322" y="1"/>
                  </a:moveTo>
                  <a:cubicBezTo>
                    <a:pt x="2059" y="1"/>
                    <a:pt x="0" y="370"/>
                    <a:pt x="0" y="1657"/>
                  </a:cubicBezTo>
                  <a:cubicBezTo>
                    <a:pt x="0" y="4455"/>
                    <a:pt x="1322" y="7550"/>
                    <a:pt x="1262" y="11837"/>
                  </a:cubicBezTo>
                  <a:cubicBezTo>
                    <a:pt x="2151" y="11992"/>
                    <a:pt x="3823" y="12180"/>
                    <a:pt x="5322" y="12180"/>
                  </a:cubicBezTo>
                  <a:cubicBezTo>
                    <a:pt x="6694" y="12180"/>
                    <a:pt x="7922" y="12023"/>
                    <a:pt x="8275" y="11539"/>
                  </a:cubicBezTo>
                  <a:cubicBezTo>
                    <a:pt x="8585" y="9658"/>
                    <a:pt x="10216" y="5383"/>
                    <a:pt x="10156" y="657"/>
                  </a:cubicBezTo>
                  <a:cubicBezTo>
                    <a:pt x="10156" y="552"/>
                    <a:pt x="7086" y="1"/>
                    <a:pt x="4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58;p58"/>
            <p:cNvSpPr/>
            <p:nvPr/>
          </p:nvSpPr>
          <p:spPr>
            <a:xfrm>
              <a:off x="2011225" y="3782325"/>
              <a:ext cx="275675" cy="253025"/>
            </a:xfrm>
            <a:custGeom>
              <a:avLst/>
              <a:gdLst/>
              <a:ahLst/>
              <a:cxnLst/>
              <a:rect l="l" t="t" r="r" b="b"/>
              <a:pathLst>
                <a:path w="11027" h="10121" extrusionOk="0">
                  <a:moveTo>
                    <a:pt x="10373" y="0"/>
                  </a:moveTo>
                  <a:cubicBezTo>
                    <a:pt x="10243" y="0"/>
                    <a:pt x="10097" y="105"/>
                    <a:pt x="9967" y="291"/>
                  </a:cubicBezTo>
                  <a:cubicBezTo>
                    <a:pt x="8955" y="1791"/>
                    <a:pt x="7681" y="2958"/>
                    <a:pt x="6681" y="4053"/>
                  </a:cubicBezTo>
                  <a:cubicBezTo>
                    <a:pt x="5395" y="5446"/>
                    <a:pt x="3514" y="6375"/>
                    <a:pt x="1728" y="7292"/>
                  </a:cubicBezTo>
                  <a:cubicBezTo>
                    <a:pt x="557" y="7898"/>
                    <a:pt x="1" y="10121"/>
                    <a:pt x="1625" y="10121"/>
                  </a:cubicBezTo>
                  <a:cubicBezTo>
                    <a:pt x="1850" y="10121"/>
                    <a:pt x="2117" y="10078"/>
                    <a:pt x="2430" y="9983"/>
                  </a:cubicBezTo>
                  <a:cubicBezTo>
                    <a:pt x="4645" y="9292"/>
                    <a:pt x="7991" y="5411"/>
                    <a:pt x="9312" y="3327"/>
                  </a:cubicBezTo>
                  <a:cubicBezTo>
                    <a:pt x="9884" y="2434"/>
                    <a:pt x="11027" y="1303"/>
                    <a:pt x="10670" y="291"/>
                  </a:cubicBezTo>
                  <a:cubicBezTo>
                    <a:pt x="10601" y="90"/>
                    <a:pt x="10494" y="0"/>
                    <a:pt x="10373"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59;p58"/>
            <p:cNvSpPr/>
            <p:nvPr/>
          </p:nvSpPr>
          <p:spPr>
            <a:xfrm>
              <a:off x="1695725" y="3964600"/>
              <a:ext cx="376275" cy="415700"/>
            </a:xfrm>
            <a:custGeom>
              <a:avLst/>
              <a:gdLst/>
              <a:ahLst/>
              <a:cxnLst/>
              <a:rect l="l" t="t" r="r" b="b"/>
              <a:pathLst>
                <a:path w="15051" h="16628" extrusionOk="0">
                  <a:moveTo>
                    <a:pt x="14348" y="1"/>
                  </a:moveTo>
                  <a:lnTo>
                    <a:pt x="14348" y="1"/>
                  </a:lnTo>
                  <a:cubicBezTo>
                    <a:pt x="11931" y="953"/>
                    <a:pt x="9859" y="870"/>
                    <a:pt x="9002" y="1048"/>
                  </a:cubicBezTo>
                  <a:cubicBezTo>
                    <a:pt x="7645" y="1358"/>
                    <a:pt x="5347" y="1989"/>
                    <a:pt x="3870" y="2096"/>
                  </a:cubicBezTo>
                  <a:cubicBezTo>
                    <a:pt x="2823" y="2180"/>
                    <a:pt x="1394" y="3311"/>
                    <a:pt x="822" y="4954"/>
                  </a:cubicBezTo>
                  <a:cubicBezTo>
                    <a:pt x="727" y="5228"/>
                    <a:pt x="1" y="7371"/>
                    <a:pt x="1" y="7371"/>
                  </a:cubicBezTo>
                  <a:cubicBezTo>
                    <a:pt x="846" y="7609"/>
                    <a:pt x="2025" y="7716"/>
                    <a:pt x="2870" y="7954"/>
                  </a:cubicBezTo>
                  <a:cubicBezTo>
                    <a:pt x="3251" y="7287"/>
                    <a:pt x="3418" y="7216"/>
                    <a:pt x="3632" y="6811"/>
                  </a:cubicBezTo>
                  <a:cubicBezTo>
                    <a:pt x="3894" y="9621"/>
                    <a:pt x="5478" y="10181"/>
                    <a:pt x="5406" y="11645"/>
                  </a:cubicBezTo>
                  <a:cubicBezTo>
                    <a:pt x="5311" y="13657"/>
                    <a:pt x="3609" y="14633"/>
                    <a:pt x="3894" y="16622"/>
                  </a:cubicBezTo>
                  <a:cubicBezTo>
                    <a:pt x="4373" y="16593"/>
                    <a:pt x="4872" y="16583"/>
                    <a:pt x="5382" y="16583"/>
                  </a:cubicBezTo>
                  <a:cubicBezTo>
                    <a:pt x="6463" y="16583"/>
                    <a:pt x="7596" y="16627"/>
                    <a:pt x="8701" y="16627"/>
                  </a:cubicBezTo>
                  <a:cubicBezTo>
                    <a:pt x="10747" y="16627"/>
                    <a:pt x="12698" y="16477"/>
                    <a:pt x="14050" y="15622"/>
                  </a:cubicBezTo>
                  <a:cubicBezTo>
                    <a:pt x="14050" y="13931"/>
                    <a:pt x="12062" y="11716"/>
                    <a:pt x="11991" y="10038"/>
                  </a:cubicBezTo>
                  <a:cubicBezTo>
                    <a:pt x="11919" y="8287"/>
                    <a:pt x="13229" y="7764"/>
                    <a:pt x="12931" y="6513"/>
                  </a:cubicBezTo>
                  <a:cubicBezTo>
                    <a:pt x="12788" y="5930"/>
                    <a:pt x="12074" y="5394"/>
                    <a:pt x="11991" y="4989"/>
                  </a:cubicBezTo>
                  <a:cubicBezTo>
                    <a:pt x="11800" y="4061"/>
                    <a:pt x="14265" y="3358"/>
                    <a:pt x="15050" y="2692"/>
                  </a:cubicBezTo>
                  <a:cubicBezTo>
                    <a:pt x="14586" y="2275"/>
                    <a:pt x="13836" y="644"/>
                    <a:pt x="14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60;p58"/>
            <p:cNvSpPr/>
            <p:nvPr/>
          </p:nvSpPr>
          <p:spPr>
            <a:xfrm>
              <a:off x="1672525" y="4137625"/>
              <a:ext cx="192300" cy="199675"/>
            </a:xfrm>
            <a:custGeom>
              <a:avLst/>
              <a:gdLst/>
              <a:ahLst/>
              <a:cxnLst/>
              <a:rect l="l" t="t" r="r" b="b"/>
              <a:pathLst>
                <a:path w="7692" h="7987" extrusionOk="0">
                  <a:moveTo>
                    <a:pt x="1797" y="0"/>
                  </a:moveTo>
                  <a:cubicBezTo>
                    <a:pt x="1349" y="0"/>
                    <a:pt x="996" y="153"/>
                    <a:pt x="929" y="450"/>
                  </a:cubicBezTo>
                  <a:cubicBezTo>
                    <a:pt x="643" y="1628"/>
                    <a:pt x="0" y="4843"/>
                    <a:pt x="12" y="5653"/>
                  </a:cubicBezTo>
                  <a:cubicBezTo>
                    <a:pt x="12" y="6689"/>
                    <a:pt x="4870" y="7986"/>
                    <a:pt x="5941" y="7986"/>
                  </a:cubicBezTo>
                  <a:cubicBezTo>
                    <a:pt x="7132" y="7986"/>
                    <a:pt x="7692" y="6403"/>
                    <a:pt x="6572" y="6296"/>
                  </a:cubicBezTo>
                  <a:cubicBezTo>
                    <a:pt x="6500" y="6290"/>
                    <a:pt x="6439" y="6287"/>
                    <a:pt x="6386" y="6287"/>
                  </a:cubicBezTo>
                  <a:cubicBezTo>
                    <a:pt x="5898" y="6287"/>
                    <a:pt x="6148" y="6522"/>
                    <a:pt x="5525" y="6748"/>
                  </a:cubicBezTo>
                  <a:cubicBezTo>
                    <a:pt x="5485" y="6762"/>
                    <a:pt x="5438" y="6769"/>
                    <a:pt x="5386" y="6769"/>
                  </a:cubicBezTo>
                  <a:cubicBezTo>
                    <a:pt x="4516" y="6769"/>
                    <a:pt x="2058" y="4917"/>
                    <a:pt x="2215" y="4557"/>
                  </a:cubicBezTo>
                  <a:cubicBezTo>
                    <a:pt x="2691" y="3498"/>
                    <a:pt x="3060" y="2783"/>
                    <a:pt x="3798" y="1033"/>
                  </a:cubicBezTo>
                  <a:cubicBezTo>
                    <a:pt x="3336" y="336"/>
                    <a:pt x="2461" y="0"/>
                    <a:pt x="1797"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61;p58"/>
            <p:cNvSpPr/>
            <p:nvPr/>
          </p:nvSpPr>
          <p:spPr>
            <a:xfrm>
              <a:off x="1733550" y="3789550"/>
              <a:ext cx="239925" cy="223050"/>
            </a:xfrm>
            <a:custGeom>
              <a:avLst/>
              <a:gdLst/>
              <a:ahLst/>
              <a:cxnLst/>
              <a:rect l="l" t="t" r="r" b="b"/>
              <a:pathLst>
                <a:path w="9597" h="8922" extrusionOk="0">
                  <a:moveTo>
                    <a:pt x="5321" y="0"/>
                  </a:moveTo>
                  <a:cubicBezTo>
                    <a:pt x="4153" y="0"/>
                    <a:pt x="2823" y="527"/>
                    <a:pt x="1881" y="1002"/>
                  </a:cubicBezTo>
                  <a:cubicBezTo>
                    <a:pt x="1357" y="1264"/>
                    <a:pt x="274" y="1824"/>
                    <a:pt x="262" y="3717"/>
                  </a:cubicBezTo>
                  <a:cubicBezTo>
                    <a:pt x="238" y="5753"/>
                    <a:pt x="881" y="6943"/>
                    <a:pt x="0" y="8205"/>
                  </a:cubicBezTo>
                  <a:cubicBezTo>
                    <a:pt x="963" y="8717"/>
                    <a:pt x="1982" y="8921"/>
                    <a:pt x="2970" y="8921"/>
                  </a:cubicBezTo>
                  <a:cubicBezTo>
                    <a:pt x="5658" y="8921"/>
                    <a:pt x="8114" y="7410"/>
                    <a:pt x="8584" y="6479"/>
                  </a:cubicBezTo>
                  <a:cubicBezTo>
                    <a:pt x="9596" y="4455"/>
                    <a:pt x="9037" y="2157"/>
                    <a:pt x="6894" y="478"/>
                  </a:cubicBezTo>
                  <a:cubicBezTo>
                    <a:pt x="6458" y="135"/>
                    <a:pt x="5910" y="0"/>
                    <a:pt x="5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62;p58"/>
            <p:cNvSpPr/>
            <p:nvPr/>
          </p:nvSpPr>
          <p:spPr>
            <a:xfrm>
              <a:off x="1762400" y="3801350"/>
              <a:ext cx="170900" cy="161900"/>
            </a:xfrm>
            <a:custGeom>
              <a:avLst/>
              <a:gdLst/>
              <a:ahLst/>
              <a:cxnLst/>
              <a:rect l="l" t="t" r="r" b="b"/>
              <a:pathLst>
                <a:path w="6836" h="6476" extrusionOk="0">
                  <a:moveTo>
                    <a:pt x="3553" y="1"/>
                  </a:moveTo>
                  <a:cubicBezTo>
                    <a:pt x="2488" y="1"/>
                    <a:pt x="1007" y="757"/>
                    <a:pt x="668" y="1447"/>
                  </a:cubicBezTo>
                  <a:cubicBezTo>
                    <a:pt x="1" y="2816"/>
                    <a:pt x="1084" y="4590"/>
                    <a:pt x="2180" y="5650"/>
                  </a:cubicBezTo>
                  <a:cubicBezTo>
                    <a:pt x="2741" y="6180"/>
                    <a:pt x="3543" y="6476"/>
                    <a:pt x="4311" y="6476"/>
                  </a:cubicBezTo>
                  <a:cubicBezTo>
                    <a:pt x="5059" y="6476"/>
                    <a:pt x="5775" y="6195"/>
                    <a:pt x="6204" y="5578"/>
                  </a:cubicBezTo>
                  <a:cubicBezTo>
                    <a:pt x="6835" y="4673"/>
                    <a:pt x="6657" y="3423"/>
                    <a:pt x="6216" y="2399"/>
                  </a:cubicBezTo>
                  <a:cubicBezTo>
                    <a:pt x="5787" y="1411"/>
                    <a:pt x="5109" y="470"/>
                    <a:pt x="4109" y="89"/>
                  </a:cubicBezTo>
                  <a:cubicBezTo>
                    <a:pt x="3946" y="28"/>
                    <a:pt x="3757" y="1"/>
                    <a:pt x="3553"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63;p58"/>
            <p:cNvSpPr/>
            <p:nvPr/>
          </p:nvSpPr>
          <p:spPr>
            <a:xfrm>
              <a:off x="1835625" y="3943100"/>
              <a:ext cx="100950" cy="99300"/>
            </a:xfrm>
            <a:custGeom>
              <a:avLst/>
              <a:gdLst/>
              <a:ahLst/>
              <a:cxnLst/>
              <a:rect l="l" t="t" r="r" b="b"/>
              <a:pathLst>
                <a:path w="4038" h="3972" extrusionOk="0">
                  <a:moveTo>
                    <a:pt x="1839" y="1"/>
                  </a:moveTo>
                  <a:cubicBezTo>
                    <a:pt x="1186" y="1"/>
                    <a:pt x="251" y="337"/>
                    <a:pt x="251" y="337"/>
                  </a:cubicBezTo>
                  <a:cubicBezTo>
                    <a:pt x="608" y="1349"/>
                    <a:pt x="834" y="2135"/>
                    <a:pt x="1" y="2659"/>
                  </a:cubicBezTo>
                  <a:cubicBezTo>
                    <a:pt x="453" y="3468"/>
                    <a:pt x="846" y="3671"/>
                    <a:pt x="1453" y="3861"/>
                  </a:cubicBezTo>
                  <a:cubicBezTo>
                    <a:pt x="1680" y="3932"/>
                    <a:pt x="1922" y="3972"/>
                    <a:pt x="2161" y="3972"/>
                  </a:cubicBezTo>
                  <a:cubicBezTo>
                    <a:pt x="2563" y="3972"/>
                    <a:pt x="2957" y="3860"/>
                    <a:pt x="3263" y="3599"/>
                  </a:cubicBezTo>
                  <a:cubicBezTo>
                    <a:pt x="3751" y="3182"/>
                    <a:pt x="4037" y="2004"/>
                    <a:pt x="3406" y="1908"/>
                  </a:cubicBezTo>
                  <a:cubicBezTo>
                    <a:pt x="2727" y="1813"/>
                    <a:pt x="2715" y="1158"/>
                    <a:pt x="2442" y="277"/>
                  </a:cubicBezTo>
                  <a:cubicBezTo>
                    <a:pt x="2378" y="71"/>
                    <a:pt x="2138" y="1"/>
                    <a:pt x="183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64;p58"/>
            <p:cNvSpPr/>
            <p:nvPr/>
          </p:nvSpPr>
          <p:spPr>
            <a:xfrm>
              <a:off x="1736525" y="3775800"/>
              <a:ext cx="191700" cy="146925"/>
            </a:xfrm>
            <a:custGeom>
              <a:avLst/>
              <a:gdLst/>
              <a:ahLst/>
              <a:cxnLst/>
              <a:rect l="l" t="t" r="r" b="b"/>
              <a:pathLst>
                <a:path w="7668" h="5877" extrusionOk="0">
                  <a:moveTo>
                    <a:pt x="4145" y="0"/>
                  </a:moveTo>
                  <a:cubicBezTo>
                    <a:pt x="3751" y="0"/>
                    <a:pt x="3338" y="69"/>
                    <a:pt x="2965" y="147"/>
                  </a:cubicBezTo>
                  <a:cubicBezTo>
                    <a:pt x="2072" y="338"/>
                    <a:pt x="1286" y="992"/>
                    <a:pt x="762" y="1742"/>
                  </a:cubicBezTo>
                  <a:cubicBezTo>
                    <a:pt x="48" y="2766"/>
                    <a:pt x="0" y="3862"/>
                    <a:pt x="262" y="5088"/>
                  </a:cubicBezTo>
                  <a:cubicBezTo>
                    <a:pt x="308" y="5295"/>
                    <a:pt x="1337" y="5877"/>
                    <a:pt x="1572" y="5877"/>
                  </a:cubicBezTo>
                  <a:cubicBezTo>
                    <a:pt x="1581" y="5877"/>
                    <a:pt x="1589" y="5876"/>
                    <a:pt x="1596" y="5874"/>
                  </a:cubicBezTo>
                  <a:cubicBezTo>
                    <a:pt x="2750" y="5588"/>
                    <a:pt x="3501" y="4350"/>
                    <a:pt x="3643" y="3159"/>
                  </a:cubicBezTo>
                  <a:cubicBezTo>
                    <a:pt x="3748" y="2194"/>
                    <a:pt x="4725" y="1891"/>
                    <a:pt x="5258" y="1891"/>
                  </a:cubicBezTo>
                  <a:cubicBezTo>
                    <a:pt x="5396" y="1891"/>
                    <a:pt x="5504" y="1911"/>
                    <a:pt x="5560" y="1945"/>
                  </a:cubicBezTo>
                  <a:cubicBezTo>
                    <a:pt x="5560" y="1945"/>
                    <a:pt x="6937" y="4236"/>
                    <a:pt x="7614" y="4236"/>
                  </a:cubicBezTo>
                  <a:cubicBezTo>
                    <a:pt x="7633" y="4236"/>
                    <a:pt x="7650" y="4234"/>
                    <a:pt x="7668" y="4231"/>
                  </a:cubicBezTo>
                  <a:cubicBezTo>
                    <a:pt x="7668" y="969"/>
                    <a:pt x="5787" y="933"/>
                    <a:pt x="5548" y="588"/>
                  </a:cubicBezTo>
                  <a:cubicBezTo>
                    <a:pt x="5233" y="139"/>
                    <a:pt x="4708" y="0"/>
                    <a:pt x="4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65;p58"/>
            <p:cNvSpPr/>
            <p:nvPr/>
          </p:nvSpPr>
          <p:spPr>
            <a:xfrm>
              <a:off x="2211275" y="1742600"/>
              <a:ext cx="2053250" cy="1683275"/>
            </a:xfrm>
            <a:custGeom>
              <a:avLst/>
              <a:gdLst/>
              <a:ahLst/>
              <a:cxnLst/>
              <a:rect l="l" t="t" r="r" b="b"/>
              <a:pathLst>
                <a:path w="82130" h="67331" extrusionOk="0">
                  <a:moveTo>
                    <a:pt x="5251" y="1"/>
                  </a:moveTo>
                  <a:cubicBezTo>
                    <a:pt x="2346" y="1"/>
                    <a:pt x="1" y="2346"/>
                    <a:pt x="1" y="5251"/>
                  </a:cubicBezTo>
                  <a:lnTo>
                    <a:pt x="1" y="67330"/>
                  </a:lnTo>
                  <a:lnTo>
                    <a:pt x="26361" y="67330"/>
                  </a:lnTo>
                  <a:cubicBezTo>
                    <a:pt x="25218" y="65806"/>
                    <a:pt x="24551" y="63925"/>
                    <a:pt x="24551" y="61877"/>
                  </a:cubicBezTo>
                  <a:cubicBezTo>
                    <a:pt x="24551" y="56846"/>
                    <a:pt x="28629" y="52770"/>
                    <a:pt x="33654" y="52770"/>
                  </a:cubicBezTo>
                  <a:cubicBezTo>
                    <a:pt x="33802" y="52770"/>
                    <a:pt x="33950" y="52774"/>
                    <a:pt x="34100" y="52781"/>
                  </a:cubicBezTo>
                  <a:cubicBezTo>
                    <a:pt x="38863" y="52995"/>
                    <a:pt x="42732" y="57032"/>
                    <a:pt x="42780" y="61794"/>
                  </a:cubicBezTo>
                  <a:cubicBezTo>
                    <a:pt x="42804" y="63878"/>
                    <a:pt x="42125" y="65795"/>
                    <a:pt x="40970" y="67330"/>
                  </a:cubicBezTo>
                  <a:lnTo>
                    <a:pt x="67330" y="67330"/>
                  </a:lnTo>
                  <a:lnTo>
                    <a:pt x="67330" y="40970"/>
                  </a:lnTo>
                  <a:cubicBezTo>
                    <a:pt x="68853" y="42115"/>
                    <a:pt x="70750" y="42780"/>
                    <a:pt x="72812" y="42780"/>
                  </a:cubicBezTo>
                  <a:cubicBezTo>
                    <a:pt x="72830" y="42780"/>
                    <a:pt x="72848" y="42780"/>
                    <a:pt x="72867" y="42780"/>
                  </a:cubicBezTo>
                  <a:cubicBezTo>
                    <a:pt x="77629" y="42732"/>
                    <a:pt x="81666" y="38863"/>
                    <a:pt x="81880" y="34100"/>
                  </a:cubicBezTo>
                  <a:cubicBezTo>
                    <a:pt x="82130" y="28861"/>
                    <a:pt x="77963" y="24551"/>
                    <a:pt x="72783" y="24551"/>
                  </a:cubicBezTo>
                  <a:cubicBezTo>
                    <a:pt x="70736" y="24551"/>
                    <a:pt x="68842" y="25218"/>
                    <a:pt x="67330" y="26349"/>
                  </a:cubicBezTo>
                  <a:lnTo>
                    <a:pt x="67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66;p58"/>
            <p:cNvSpPr/>
            <p:nvPr/>
          </p:nvSpPr>
          <p:spPr>
            <a:xfrm>
              <a:off x="3524525" y="3425850"/>
              <a:ext cx="2053275" cy="1683275"/>
            </a:xfrm>
            <a:custGeom>
              <a:avLst/>
              <a:gdLst/>
              <a:ahLst/>
              <a:cxnLst/>
              <a:rect l="l" t="t" r="r" b="b"/>
              <a:pathLst>
                <a:path w="82131" h="67331" extrusionOk="0">
                  <a:moveTo>
                    <a:pt x="14800" y="0"/>
                  </a:moveTo>
                  <a:lnTo>
                    <a:pt x="14800" y="26349"/>
                  </a:lnTo>
                  <a:cubicBezTo>
                    <a:pt x="13291" y="25225"/>
                    <a:pt x="11413" y="24550"/>
                    <a:pt x="9370" y="24550"/>
                  </a:cubicBezTo>
                  <a:cubicBezTo>
                    <a:pt x="9335" y="24550"/>
                    <a:pt x="9299" y="24551"/>
                    <a:pt x="9264" y="24551"/>
                  </a:cubicBezTo>
                  <a:cubicBezTo>
                    <a:pt x="4501" y="24587"/>
                    <a:pt x="465" y="28456"/>
                    <a:pt x="251" y="33231"/>
                  </a:cubicBezTo>
                  <a:cubicBezTo>
                    <a:pt x="1" y="38458"/>
                    <a:pt x="4168" y="42780"/>
                    <a:pt x="9347" y="42780"/>
                  </a:cubicBezTo>
                  <a:cubicBezTo>
                    <a:pt x="11395" y="42780"/>
                    <a:pt x="13276" y="42113"/>
                    <a:pt x="14800" y="40970"/>
                  </a:cubicBezTo>
                  <a:lnTo>
                    <a:pt x="14800" y="67330"/>
                  </a:lnTo>
                  <a:lnTo>
                    <a:pt x="76880" y="67330"/>
                  </a:lnTo>
                  <a:cubicBezTo>
                    <a:pt x="79773" y="67330"/>
                    <a:pt x="82130" y="64973"/>
                    <a:pt x="82130" y="62079"/>
                  </a:cubicBezTo>
                  <a:lnTo>
                    <a:pt x="82130" y="0"/>
                  </a:lnTo>
                  <a:lnTo>
                    <a:pt x="55770" y="0"/>
                  </a:lnTo>
                  <a:cubicBezTo>
                    <a:pt x="56913" y="1513"/>
                    <a:pt x="57580" y="3406"/>
                    <a:pt x="57580" y="5442"/>
                  </a:cubicBezTo>
                  <a:cubicBezTo>
                    <a:pt x="57580" y="10484"/>
                    <a:pt x="53501" y="14561"/>
                    <a:pt x="48477" y="14561"/>
                  </a:cubicBezTo>
                  <a:cubicBezTo>
                    <a:pt x="48329" y="14561"/>
                    <a:pt x="48180" y="14557"/>
                    <a:pt x="48031" y="14550"/>
                  </a:cubicBezTo>
                  <a:cubicBezTo>
                    <a:pt x="43256" y="14324"/>
                    <a:pt x="39399" y="10299"/>
                    <a:pt x="39351" y="5537"/>
                  </a:cubicBezTo>
                  <a:cubicBezTo>
                    <a:pt x="39327" y="3453"/>
                    <a:pt x="40006" y="1536"/>
                    <a:pt x="4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67;p58"/>
            <p:cNvSpPr/>
            <p:nvPr/>
          </p:nvSpPr>
          <p:spPr>
            <a:xfrm>
              <a:off x="2211275" y="3061850"/>
              <a:ext cx="1683275" cy="2047275"/>
            </a:xfrm>
            <a:custGeom>
              <a:avLst/>
              <a:gdLst/>
              <a:ahLst/>
              <a:cxnLst/>
              <a:rect l="l" t="t" r="r" b="b"/>
              <a:pathLst>
                <a:path w="67331" h="81891" extrusionOk="0">
                  <a:moveTo>
                    <a:pt x="33654" y="0"/>
                  </a:moveTo>
                  <a:cubicBezTo>
                    <a:pt x="28629" y="0"/>
                    <a:pt x="24551" y="4076"/>
                    <a:pt x="24551" y="9107"/>
                  </a:cubicBezTo>
                  <a:cubicBezTo>
                    <a:pt x="24551" y="11155"/>
                    <a:pt x="25218" y="13036"/>
                    <a:pt x="26361" y="14560"/>
                  </a:cubicBezTo>
                  <a:lnTo>
                    <a:pt x="1" y="14560"/>
                  </a:lnTo>
                  <a:lnTo>
                    <a:pt x="1" y="76639"/>
                  </a:lnTo>
                  <a:cubicBezTo>
                    <a:pt x="1" y="79533"/>
                    <a:pt x="2358" y="81890"/>
                    <a:pt x="5251" y="81890"/>
                  </a:cubicBezTo>
                  <a:lnTo>
                    <a:pt x="67330" y="81890"/>
                  </a:lnTo>
                  <a:lnTo>
                    <a:pt x="67330" y="55530"/>
                  </a:lnTo>
                  <a:cubicBezTo>
                    <a:pt x="65806" y="56673"/>
                    <a:pt x="63925" y="57340"/>
                    <a:pt x="61877" y="57340"/>
                  </a:cubicBezTo>
                  <a:cubicBezTo>
                    <a:pt x="56698" y="57340"/>
                    <a:pt x="52531" y="53018"/>
                    <a:pt x="52781" y="47791"/>
                  </a:cubicBezTo>
                  <a:cubicBezTo>
                    <a:pt x="52995" y="43016"/>
                    <a:pt x="57031" y="39147"/>
                    <a:pt x="61794" y="39111"/>
                  </a:cubicBezTo>
                  <a:cubicBezTo>
                    <a:pt x="61829" y="39111"/>
                    <a:pt x="61865" y="39110"/>
                    <a:pt x="61900" y="39110"/>
                  </a:cubicBezTo>
                  <a:cubicBezTo>
                    <a:pt x="63943" y="39110"/>
                    <a:pt x="65821" y="39785"/>
                    <a:pt x="67330" y="40909"/>
                  </a:cubicBezTo>
                  <a:lnTo>
                    <a:pt x="67330" y="14560"/>
                  </a:lnTo>
                  <a:lnTo>
                    <a:pt x="40970" y="14560"/>
                  </a:lnTo>
                  <a:cubicBezTo>
                    <a:pt x="42125" y="13025"/>
                    <a:pt x="42804" y="11108"/>
                    <a:pt x="42780" y="9024"/>
                  </a:cubicBezTo>
                  <a:cubicBezTo>
                    <a:pt x="42732" y="4262"/>
                    <a:pt x="38863" y="225"/>
                    <a:pt x="34100" y="11"/>
                  </a:cubicBezTo>
                  <a:cubicBezTo>
                    <a:pt x="33950" y="4"/>
                    <a:pt x="33802" y="0"/>
                    <a:pt x="33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8;p58"/>
            <p:cNvSpPr/>
            <p:nvPr/>
          </p:nvSpPr>
          <p:spPr>
            <a:xfrm>
              <a:off x="4215700" y="3355900"/>
              <a:ext cx="105400" cy="90100"/>
            </a:xfrm>
            <a:custGeom>
              <a:avLst/>
              <a:gdLst/>
              <a:ahLst/>
              <a:cxnLst/>
              <a:rect l="l" t="t" r="r" b="b"/>
              <a:pathLst>
                <a:path w="4216" h="3604" extrusionOk="0">
                  <a:moveTo>
                    <a:pt x="869" y="0"/>
                  </a:moveTo>
                  <a:cubicBezTo>
                    <a:pt x="476" y="1060"/>
                    <a:pt x="0" y="1798"/>
                    <a:pt x="191" y="2465"/>
                  </a:cubicBezTo>
                  <a:cubicBezTo>
                    <a:pt x="1154" y="3151"/>
                    <a:pt x="2193" y="3604"/>
                    <a:pt x="3312" y="3604"/>
                  </a:cubicBezTo>
                  <a:cubicBezTo>
                    <a:pt x="3535" y="3604"/>
                    <a:pt x="3760" y="3586"/>
                    <a:pt x="3989" y="3549"/>
                  </a:cubicBezTo>
                  <a:cubicBezTo>
                    <a:pt x="4215" y="3072"/>
                    <a:pt x="2512" y="1453"/>
                    <a:pt x="2465" y="1334"/>
                  </a:cubicBezTo>
                  <a:cubicBezTo>
                    <a:pt x="2239" y="786"/>
                    <a:pt x="2358" y="215"/>
                    <a:pt x="2346" y="48"/>
                  </a:cubicBezTo>
                  <a:cubicBezTo>
                    <a:pt x="1655" y="48"/>
                    <a:pt x="1131" y="12"/>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69;p58"/>
            <p:cNvSpPr/>
            <p:nvPr/>
          </p:nvSpPr>
          <p:spPr>
            <a:xfrm>
              <a:off x="4379700" y="3326275"/>
              <a:ext cx="92600" cy="107225"/>
            </a:xfrm>
            <a:custGeom>
              <a:avLst/>
              <a:gdLst/>
              <a:ahLst/>
              <a:cxnLst/>
              <a:rect l="l" t="t" r="r" b="b"/>
              <a:pathLst>
                <a:path w="3704" h="4289" extrusionOk="0">
                  <a:moveTo>
                    <a:pt x="1757" y="1"/>
                  </a:moveTo>
                  <a:cubicBezTo>
                    <a:pt x="1655" y="1"/>
                    <a:pt x="1555" y="18"/>
                    <a:pt x="1465" y="54"/>
                  </a:cubicBezTo>
                  <a:cubicBezTo>
                    <a:pt x="1465" y="54"/>
                    <a:pt x="1" y="1674"/>
                    <a:pt x="191" y="1912"/>
                  </a:cubicBezTo>
                  <a:cubicBezTo>
                    <a:pt x="1022" y="2911"/>
                    <a:pt x="2552" y="4288"/>
                    <a:pt x="3230" y="4288"/>
                  </a:cubicBezTo>
                  <a:cubicBezTo>
                    <a:pt x="3368" y="4288"/>
                    <a:pt x="3470" y="4231"/>
                    <a:pt x="3525" y="4103"/>
                  </a:cubicBezTo>
                  <a:cubicBezTo>
                    <a:pt x="3703" y="3662"/>
                    <a:pt x="2668" y="2519"/>
                    <a:pt x="2775" y="1638"/>
                  </a:cubicBezTo>
                  <a:cubicBezTo>
                    <a:pt x="2834" y="1162"/>
                    <a:pt x="2739" y="614"/>
                    <a:pt x="2406" y="269"/>
                  </a:cubicBezTo>
                  <a:cubicBezTo>
                    <a:pt x="2239" y="94"/>
                    <a:pt x="1992" y="1"/>
                    <a:pt x="1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70;p58"/>
            <p:cNvSpPr/>
            <p:nvPr/>
          </p:nvSpPr>
          <p:spPr>
            <a:xfrm>
              <a:off x="4220750" y="2732625"/>
              <a:ext cx="320300" cy="637825"/>
            </a:xfrm>
            <a:custGeom>
              <a:avLst/>
              <a:gdLst/>
              <a:ahLst/>
              <a:cxnLst/>
              <a:rect l="l" t="t" r="r" b="b"/>
              <a:pathLst>
                <a:path w="12812" h="25513" extrusionOk="0">
                  <a:moveTo>
                    <a:pt x="4029" y="0"/>
                  </a:moveTo>
                  <a:cubicBezTo>
                    <a:pt x="2522" y="0"/>
                    <a:pt x="1230" y="97"/>
                    <a:pt x="1048" y="464"/>
                  </a:cubicBezTo>
                  <a:cubicBezTo>
                    <a:pt x="1" y="2643"/>
                    <a:pt x="1120" y="5691"/>
                    <a:pt x="1453" y="7072"/>
                  </a:cubicBezTo>
                  <a:cubicBezTo>
                    <a:pt x="2144" y="9894"/>
                    <a:pt x="2358" y="12239"/>
                    <a:pt x="2299" y="14335"/>
                  </a:cubicBezTo>
                  <a:cubicBezTo>
                    <a:pt x="2215" y="17395"/>
                    <a:pt x="1060" y="21491"/>
                    <a:pt x="667" y="24931"/>
                  </a:cubicBezTo>
                  <a:cubicBezTo>
                    <a:pt x="866" y="25363"/>
                    <a:pt x="1109" y="25512"/>
                    <a:pt x="1343" y="25512"/>
                  </a:cubicBezTo>
                  <a:cubicBezTo>
                    <a:pt x="1682" y="25512"/>
                    <a:pt x="2003" y="25198"/>
                    <a:pt x="2144" y="24979"/>
                  </a:cubicBezTo>
                  <a:cubicBezTo>
                    <a:pt x="2727" y="22836"/>
                    <a:pt x="5227" y="15716"/>
                    <a:pt x="5597" y="14561"/>
                  </a:cubicBezTo>
                  <a:cubicBezTo>
                    <a:pt x="6240" y="12501"/>
                    <a:pt x="6442" y="10168"/>
                    <a:pt x="6716" y="7048"/>
                  </a:cubicBezTo>
                  <a:cubicBezTo>
                    <a:pt x="8514" y="10584"/>
                    <a:pt x="9347" y="12609"/>
                    <a:pt x="9549" y="14180"/>
                  </a:cubicBezTo>
                  <a:cubicBezTo>
                    <a:pt x="9680" y="15216"/>
                    <a:pt x="7811" y="23372"/>
                    <a:pt x="7764" y="24146"/>
                  </a:cubicBezTo>
                  <a:cubicBezTo>
                    <a:pt x="7722" y="24679"/>
                    <a:pt x="8217" y="25073"/>
                    <a:pt x="8596" y="25073"/>
                  </a:cubicBezTo>
                  <a:cubicBezTo>
                    <a:pt x="8758" y="25073"/>
                    <a:pt x="8898" y="25000"/>
                    <a:pt x="8966" y="24836"/>
                  </a:cubicBezTo>
                  <a:cubicBezTo>
                    <a:pt x="10300" y="21741"/>
                    <a:pt x="12800" y="15811"/>
                    <a:pt x="12812" y="13240"/>
                  </a:cubicBezTo>
                  <a:cubicBezTo>
                    <a:pt x="12812" y="9322"/>
                    <a:pt x="10681" y="4750"/>
                    <a:pt x="9264" y="47"/>
                  </a:cubicBezTo>
                  <a:cubicBezTo>
                    <a:pt x="9264" y="101"/>
                    <a:pt x="9029" y="121"/>
                    <a:pt x="8638" y="121"/>
                  </a:cubicBezTo>
                  <a:cubicBezTo>
                    <a:pt x="7661" y="121"/>
                    <a:pt x="5711" y="0"/>
                    <a:pt x="4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71;p58"/>
            <p:cNvSpPr/>
            <p:nvPr/>
          </p:nvSpPr>
          <p:spPr>
            <a:xfrm>
              <a:off x="4149025" y="2589350"/>
              <a:ext cx="93175" cy="314400"/>
            </a:xfrm>
            <a:custGeom>
              <a:avLst/>
              <a:gdLst/>
              <a:ahLst/>
              <a:cxnLst/>
              <a:rect l="l" t="t" r="r" b="b"/>
              <a:pathLst>
                <a:path w="3727" h="12576" extrusionOk="0">
                  <a:moveTo>
                    <a:pt x="1386" y="1"/>
                  </a:moveTo>
                  <a:cubicBezTo>
                    <a:pt x="1205" y="1"/>
                    <a:pt x="1089" y="35"/>
                    <a:pt x="1084" y="123"/>
                  </a:cubicBezTo>
                  <a:cubicBezTo>
                    <a:pt x="917" y="3159"/>
                    <a:pt x="750" y="4397"/>
                    <a:pt x="750" y="5743"/>
                  </a:cubicBezTo>
                  <a:cubicBezTo>
                    <a:pt x="750" y="7481"/>
                    <a:pt x="691" y="8005"/>
                    <a:pt x="393" y="10089"/>
                  </a:cubicBezTo>
                  <a:cubicBezTo>
                    <a:pt x="346" y="10470"/>
                    <a:pt x="0" y="11624"/>
                    <a:pt x="119" y="11982"/>
                  </a:cubicBezTo>
                  <a:cubicBezTo>
                    <a:pt x="259" y="12352"/>
                    <a:pt x="765" y="12575"/>
                    <a:pt x="1219" y="12575"/>
                  </a:cubicBezTo>
                  <a:cubicBezTo>
                    <a:pt x="1537" y="12575"/>
                    <a:pt x="1830" y="12465"/>
                    <a:pt x="1953" y="12220"/>
                  </a:cubicBezTo>
                  <a:cubicBezTo>
                    <a:pt x="2429" y="11267"/>
                    <a:pt x="1643" y="10839"/>
                    <a:pt x="1786" y="9779"/>
                  </a:cubicBezTo>
                  <a:cubicBezTo>
                    <a:pt x="2322" y="6052"/>
                    <a:pt x="3227" y="3397"/>
                    <a:pt x="3727" y="528"/>
                  </a:cubicBezTo>
                  <a:cubicBezTo>
                    <a:pt x="3440" y="426"/>
                    <a:pt x="2017" y="1"/>
                    <a:pt x="138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72;p58"/>
            <p:cNvSpPr/>
            <p:nvPr/>
          </p:nvSpPr>
          <p:spPr>
            <a:xfrm>
              <a:off x="4176100" y="2281075"/>
              <a:ext cx="353950" cy="477275"/>
            </a:xfrm>
            <a:custGeom>
              <a:avLst/>
              <a:gdLst/>
              <a:ahLst/>
              <a:cxnLst/>
              <a:rect l="l" t="t" r="r" b="b"/>
              <a:pathLst>
                <a:path w="14158" h="19091" extrusionOk="0">
                  <a:moveTo>
                    <a:pt x="11443" y="0"/>
                  </a:moveTo>
                  <a:cubicBezTo>
                    <a:pt x="10776" y="1000"/>
                    <a:pt x="10169" y="2489"/>
                    <a:pt x="9371" y="3239"/>
                  </a:cubicBezTo>
                  <a:cubicBezTo>
                    <a:pt x="7918" y="4608"/>
                    <a:pt x="6632" y="4251"/>
                    <a:pt x="4835" y="4679"/>
                  </a:cubicBezTo>
                  <a:cubicBezTo>
                    <a:pt x="3263" y="5048"/>
                    <a:pt x="1620" y="5679"/>
                    <a:pt x="1132" y="7144"/>
                  </a:cubicBezTo>
                  <a:cubicBezTo>
                    <a:pt x="560" y="8882"/>
                    <a:pt x="84" y="10430"/>
                    <a:pt x="1" y="12454"/>
                  </a:cubicBezTo>
                  <a:cubicBezTo>
                    <a:pt x="490" y="12657"/>
                    <a:pt x="1487" y="12939"/>
                    <a:pt x="2160" y="12939"/>
                  </a:cubicBezTo>
                  <a:cubicBezTo>
                    <a:pt x="2355" y="12939"/>
                    <a:pt x="2523" y="12915"/>
                    <a:pt x="2644" y="12859"/>
                  </a:cubicBezTo>
                  <a:lnTo>
                    <a:pt x="3046" y="10743"/>
                  </a:lnTo>
                  <a:lnTo>
                    <a:pt x="3046" y="10743"/>
                  </a:lnTo>
                  <a:cubicBezTo>
                    <a:pt x="2758" y="12609"/>
                    <a:pt x="2723" y="18091"/>
                    <a:pt x="2834" y="18526"/>
                  </a:cubicBezTo>
                  <a:cubicBezTo>
                    <a:pt x="2917" y="18835"/>
                    <a:pt x="4687" y="19090"/>
                    <a:pt x="6577" y="19090"/>
                  </a:cubicBezTo>
                  <a:cubicBezTo>
                    <a:pt x="8478" y="19090"/>
                    <a:pt x="10500" y="18832"/>
                    <a:pt x="11050" y="18109"/>
                  </a:cubicBezTo>
                  <a:cubicBezTo>
                    <a:pt x="11324" y="17764"/>
                    <a:pt x="11169" y="11109"/>
                    <a:pt x="11157" y="9608"/>
                  </a:cubicBezTo>
                  <a:cubicBezTo>
                    <a:pt x="11157" y="7275"/>
                    <a:pt x="13252" y="4798"/>
                    <a:pt x="14157" y="1500"/>
                  </a:cubicBezTo>
                  <a:cubicBezTo>
                    <a:pt x="13181" y="548"/>
                    <a:pt x="11443" y="0"/>
                    <a:pt x="1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73;p58"/>
            <p:cNvSpPr/>
            <p:nvPr/>
          </p:nvSpPr>
          <p:spPr>
            <a:xfrm>
              <a:off x="4453275" y="1979475"/>
              <a:ext cx="110700" cy="342125"/>
            </a:xfrm>
            <a:custGeom>
              <a:avLst/>
              <a:gdLst/>
              <a:ahLst/>
              <a:cxnLst/>
              <a:rect l="l" t="t" r="r" b="b"/>
              <a:pathLst>
                <a:path w="4428" h="13685" extrusionOk="0">
                  <a:moveTo>
                    <a:pt x="669" y="1"/>
                  </a:moveTo>
                  <a:cubicBezTo>
                    <a:pt x="600" y="1"/>
                    <a:pt x="531" y="20"/>
                    <a:pt x="463" y="63"/>
                  </a:cubicBezTo>
                  <a:cubicBezTo>
                    <a:pt x="237" y="206"/>
                    <a:pt x="201" y="539"/>
                    <a:pt x="260" y="813"/>
                  </a:cubicBezTo>
                  <a:cubicBezTo>
                    <a:pt x="1058" y="4504"/>
                    <a:pt x="1546" y="6504"/>
                    <a:pt x="1903" y="8504"/>
                  </a:cubicBezTo>
                  <a:cubicBezTo>
                    <a:pt x="2070" y="9433"/>
                    <a:pt x="844" y="11064"/>
                    <a:pt x="356" y="12064"/>
                  </a:cubicBezTo>
                  <a:cubicBezTo>
                    <a:pt x="0" y="12805"/>
                    <a:pt x="1815" y="13685"/>
                    <a:pt x="2683" y="13685"/>
                  </a:cubicBezTo>
                  <a:cubicBezTo>
                    <a:pt x="2861" y="13685"/>
                    <a:pt x="2999" y="13648"/>
                    <a:pt x="3070" y="13564"/>
                  </a:cubicBezTo>
                  <a:cubicBezTo>
                    <a:pt x="3558" y="12993"/>
                    <a:pt x="4332" y="9457"/>
                    <a:pt x="4392" y="8695"/>
                  </a:cubicBezTo>
                  <a:cubicBezTo>
                    <a:pt x="4428" y="8123"/>
                    <a:pt x="4213" y="7575"/>
                    <a:pt x="3987" y="7040"/>
                  </a:cubicBezTo>
                  <a:lnTo>
                    <a:pt x="1415" y="729"/>
                  </a:lnTo>
                  <a:cubicBezTo>
                    <a:pt x="1278" y="397"/>
                    <a:pt x="981" y="1"/>
                    <a:pt x="66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74;p58"/>
            <p:cNvSpPr/>
            <p:nvPr/>
          </p:nvSpPr>
          <p:spPr>
            <a:xfrm>
              <a:off x="4307975" y="2323700"/>
              <a:ext cx="69075" cy="101875"/>
            </a:xfrm>
            <a:custGeom>
              <a:avLst/>
              <a:gdLst/>
              <a:ahLst/>
              <a:cxnLst/>
              <a:rect l="l" t="t" r="r" b="b"/>
              <a:pathLst>
                <a:path w="2763" h="4075" extrusionOk="0">
                  <a:moveTo>
                    <a:pt x="1468" y="1"/>
                  </a:moveTo>
                  <a:cubicBezTo>
                    <a:pt x="871" y="1"/>
                    <a:pt x="0" y="212"/>
                    <a:pt x="0" y="212"/>
                  </a:cubicBezTo>
                  <a:cubicBezTo>
                    <a:pt x="214" y="1450"/>
                    <a:pt x="298" y="3010"/>
                    <a:pt x="334" y="3141"/>
                  </a:cubicBezTo>
                  <a:cubicBezTo>
                    <a:pt x="501" y="3714"/>
                    <a:pt x="1197" y="4074"/>
                    <a:pt x="1801" y="4074"/>
                  </a:cubicBezTo>
                  <a:cubicBezTo>
                    <a:pt x="2315" y="4074"/>
                    <a:pt x="2762" y="3813"/>
                    <a:pt x="2762" y="3200"/>
                  </a:cubicBezTo>
                  <a:cubicBezTo>
                    <a:pt x="2667" y="2474"/>
                    <a:pt x="2310" y="355"/>
                    <a:pt x="1941" y="93"/>
                  </a:cubicBezTo>
                  <a:cubicBezTo>
                    <a:pt x="1846" y="26"/>
                    <a:pt x="1673" y="1"/>
                    <a:pt x="146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75;p58"/>
            <p:cNvSpPr/>
            <p:nvPr/>
          </p:nvSpPr>
          <p:spPr>
            <a:xfrm>
              <a:off x="4232650" y="2185050"/>
              <a:ext cx="175650" cy="181175"/>
            </a:xfrm>
            <a:custGeom>
              <a:avLst/>
              <a:gdLst/>
              <a:ahLst/>
              <a:cxnLst/>
              <a:rect l="l" t="t" r="r" b="b"/>
              <a:pathLst>
                <a:path w="7026" h="7247" extrusionOk="0">
                  <a:moveTo>
                    <a:pt x="3655" y="1"/>
                  </a:moveTo>
                  <a:cubicBezTo>
                    <a:pt x="2623" y="1"/>
                    <a:pt x="843" y="1084"/>
                    <a:pt x="477" y="2115"/>
                  </a:cubicBezTo>
                  <a:cubicBezTo>
                    <a:pt x="1" y="3412"/>
                    <a:pt x="1322" y="5722"/>
                    <a:pt x="2335" y="5877"/>
                  </a:cubicBezTo>
                  <a:cubicBezTo>
                    <a:pt x="2335" y="5877"/>
                    <a:pt x="3216" y="6925"/>
                    <a:pt x="4728" y="7187"/>
                  </a:cubicBezTo>
                  <a:cubicBezTo>
                    <a:pt x="4930" y="7222"/>
                    <a:pt x="5148" y="7246"/>
                    <a:pt x="5365" y="7246"/>
                  </a:cubicBezTo>
                  <a:cubicBezTo>
                    <a:pt x="5876" y="7246"/>
                    <a:pt x="6375" y="7113"/>
                    <a:pt x="6609" y="6687"/>
                  </a:cubicBezTo>
                  <a:cubicBezTo>
                    <a:pt x="6930" y="6079"/>
                    <a:pt x="7002" y="5365"/>
                    <a:pt x="7014" y="4675"/>
                  </a:cubicBezTo>
                  <a:cubicBezTo>
                    <a:pt x="7026" y="3972"/>
                    <a:pt x="5978" y="2103"/>
                    <a:pt x="5704" y="1448"/>
                  </a:cubicBezTo>
                  <a:cubicBezTo>
                    <a:pt x="5299" y="472"/>
                    <a:pt x="4918" y="210"/>
                    <a:pt x="3870" y="19"/>
                  </a:cubicBezTo>
                  <a:cubicBezTo>
                    <a:pt x="3803" y="7"/>
                    <a:pt x="3731" y="1"/>
                    <a:pt x="365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76;p58"/>
            <p:cNvSpPr/>
            <p:nvPr/>
          </p:nvSpPr>
          <p:spPr>
            <a:xfrm>
              <a:off x="4224025" y="2144850"/>
              <a:ext cx="158675" cy="187825"/>
            </a:xfrm>
            <a:custGeom>
              <a:avLst/>
              <a:gdLst/>
              <a:ahLst/>
              <a:cxnLst/>
              <a:rect l="l" t="t" r="r" b="b"/>
              <a:pathLst>
                <a:path w="6347" h="7513" extrusionOk="0">
                  <a:moveTo>
                    <a:pt x="5084" y="1"/>
                  </a:moveTo>
                  <a:cubicBezTo>
                    <a:pt x="5033" y="1"/>
                    <a:pt x="4985" y="21"/>
                    <a:pt x="4942" y="67"/>
                  </a:cubicBezTo>
                  <a:cubicBezTo>
                    <a:pt x="4037" y="1068"/>
                    <a:pt x="2132" y="1675"/>
                    <a:pt x="1239" y="2389"/>
                  </a:cubicBezTo>
                  <a:cubicBezTo>
                    <a:pt x="346" y="3104"/>
                    <a:pt x="1" y="4128"/>
                    <a:pt x="322" y="5223"/>
                  </a:cubicBezTo>
                  <a:cubicBezTo>
                    <a:pt x="465" y="5699"/>
                    <a:pt x="1072" y="6473"/>
                    <a:pt x="1132" y="6556"/>
                  </a:cubicBezTo>
                  <a:cubicBezTo>
                    <a:pt x="1261" y="6707"/>
                    <a:pt x="2025" y="7513"/>
                    <a:pt x="2531" y="7513"/>
                  </a:cubicBezTo>
                  <a:cubicBezTo>
                    <a:pt x="2584" y="7513"/>
                    <a:pt x="2634" y="7504"/>
                    <a:pt x="2680" y="7485"/>
                  </a:cubicBezTo>
                  <a:cubicBezTo>
                    <a:pt x="2680" y="7485"/>
                    <a:pt x="1483" y="6105"/>
                    <a:pt x="2290" y="6105"/>
                  </a:cubicBezTo>
                  <a:cubicBezTo>
                    <a:pt x="2331" y="6105"/>
                    <a:pt x="2378" y="6108"/>
                    <a:pt x="2429" y="6116"/>
                  </a:cubicBezTo>
                  <a:cubicBezTo>
                    <a:pt x="1941" y="5425"/>
                    <a:pt x="1858" y="4782"/>
                    <a:pt x="1906" y="4651"/>
                  </a:cubicBezTo>
                  <a:cubicBezTo>
                    <a:pt x="2144" y="4056"/>
                    <a:pt x="2977" y="3532"/>
                    <a:pt x="3537" y="3175"/>
                  </a:cubicBezTo>
                  <a:cubicBezTo>
                    <a:pt x="3836" y="2983"/>
                    <a:pt x="4507" y="2548"/>
                    <a:pt x="5131" y="2548"/>
                  </a:cubicBezTo>
                  <a:cubicBezTo>
                    <a:pt x="5475" y="2548"/>
                    <a:pt x="5804" y="2680"/>
                    <a:pt x="6049" y="3056"/>
                  </a:cubicBezTo>
                  <a:cubicBezTo>
                    <a:pt x="6216" y="2544"/>
                    <a:pt x="6347" y="1818"/>
                    <a:pt x="5942" y="972"/>
                  </a:cubicBezTo>
                  <a:cubicBezTo>
                    <a:pt x="5780" y="659"/>
                    <a:pt x="5377" y="1"/>
                    <a:pt x="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77;p58"/>
            <p:cNvSpPr/>
            <p:nvPr/>
          </p:nvSpPr>
          <p:spPr>
            <a:xfrm>
              <a:off x="5173850" y="2211275"/>
              <a:ext cx="347100" cy="481275"/>
            </a:xfrm>
            <a:custGeom>
              <a:avLst/>
              <a:gdLst/>
              <a:ahLst/>
              <a:cxnLst/>
              <a:rect l="l" t="t" r="r" b="b"/>
              <a:pathLst>
                <a:path w="13884" h="19251" extrusionOk="0">
                  <a:moveTo>
                    <a:pt x="8667" y="1"/>
                  </a:moveTo>
                  <a:cubicBezTo>
                    <a:pt x="6535" y="1"/>
                    <a:pt x="4586" y="2026"/>
                    <a:pt x="4680" y="5090"/>
                  </a:cubicBezTo>
                  <a:cubicBezTo>
                    <a:pt x="4703" y="5769"/>
                    <a:pt x="4203" y="6638"/>
                    <a:pt x="3906" y="7245"/>
                  </a:cubicBezTo>
                  <a:cubicBezTo>
                    <a:pt x="3656" y="7721"/>
                    <a:pt x="3179" y="8043"/>
                    <a:pt x="2834" y="8459"/>
                  </a:cubicBezTo>
                  <a:cubicBezTo>
                    <a:pt x="1667" y="9912"/>
                    <a:pt x="3620" y="13186"/>
                    <a:pt x="1894" y="13889"/>
                  </a:cubicBezTo>
                  <a:cubicBezTo>
                    <a:pt x="0" y="14651"/>
                    <a:pt x="334" y="16770"/>
                    <a:pt x="739" y="17782"/>
                  </a:cubicBezTo>
                  <a:cubicBezTo>
                    <a:pt x="1253" y="18876"/>
                    <a:pt x="1697" y="19251"/>
                    <a:pt x="2109" y="19251"/>
                  </a:cubicBezTo>
                  <a:cubicBezTo>
                    <a:pt x="3007" y="19251"/>
                    <a:pt x="3756" y="17475"/>
                    <a:pt x="4758" y="17475"/>
                  </a:cubicBezTo>
                  <a:cubicBezTo>
                    <a:pt x="4799" y="17475"/>
                    <a:pt x="4840" y="17478"/>
                    <a:pt x="4882" y="17484"/>
                  </a:cubicBezTo>
                  <a:cubicBezTo>
                    <a:pt x="5007" y="17501"/>
                    <a:pt x="5132" y="17510"/>
                    <a:pt x="5255" y="17510"/>
                  </a:cubicBezTo>
                  <a:cubicBezTo>
                    <a:pt x="6679" y="17510"/>
                    <a:pt x="7981" y="16434"/>
                    <a:pt x="9252" y="15722"/>
                  </a:cubicBezTo>
                  <a:cubicBezTo>
                    <a:pt x="10811" y="14841"/>
                    <a:pt x="12478" y="13853"/>
                    <a:pt x="13240" y="12222"/>
                  </a:cubicBezTo>
                  <a:cubicBezTo>
                    <a:pt x="13728" y="11162"/>
                    <a:pt x="13776" y="9960"/>
                    <a:pt x="13812" y="8805"/>
                  </a:cubicBezTo>
                  <a:cubicBezTo>
                    <a:pt x="13883" y="6590"/>
                    <a:pt x="13574" y="4816"/>
                    <a:pt x="12550" y="2852"/>
                  </a:cubicBezTo>
                  <a:cubicBezTo>
                    <a:pt x="11521" y="860"/>
                    <a:pt x="10055" y="1"/>
                    <a:pt x="8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78;p58"/>
            <p:cNvSpPr/>
            <p:nvPr/>
          </p:nvSpPr>
          <p:spPr>
            <a:xfrm>
              <a:off x="5292000" y="2923550"/>
              <a:ext cx="145425" cy="492375"/>
            </a:xfrm>
            <a:custGeom>
              <a:avLst/>
              <a:gdLst/>
              <a:ahLst/>
              <a:cxnLst/>
              <a:rect l="l" t="t" r="r" b="b"/>
              <a:pathLst>
                <a:path w="5817" h="19695" extrusionOk="0">
                  <a:moveTo>
                    <a:pt x="3079" y="1"/>
                  </a:moveTo>
                  <a:cubicBezTo>
                    <a:pt x="2980" y="1"/>
                    <a:pt x="2875" y="6"/>
                    <a:pt x="2763" y="19"/>
                  </a:cubicBezTo>
                  <a:cubicBezTo>
                    <a:pt x="775" y="233"/>
                    <a:pt x="1275" y="1852"/>
                    <a:pt x="1239" y="3352"/>
                  </a:cubicBezTo>
                  <a:cubicBezTo>
                    <a:pt x="1180" y="5829"/>
                    <a:pt x="728" y="7996"/>
                    <a:pt x="751" y="10532"/>
                  </a:cubicBezTo>
                  <a:cubicBezTo>
                    <a:pt x="811" y="15782"/>
                    <a:pt x="180" y="17044"/>
                    <a:pt x="120" y="17747"/>
                  </a:cubicBezTo>
                  <a:cubicBezTo>
                    <a:pt x="0" y="19005"/>
                    <a:pt x="1338" y="19695"/>
                    <a:pt x="2003" y="19695"/>
                  </a:cubicBezTo>
                  <a:cubicBezTo>
                    <a:pt x="2194" y="19695"/>
                    <a:pt x="2329" y="19638"/>
                    <a:pt x="2359" y="19521"/>
                  </a:cubicBezTo>
                  <a:cubicBezTo>
                    <a:pt x="2132" y="19128"/>
                    <a:pt x="2073" y="18926"/>
                    <a:pt x="1823" y="18449"/>
                  </a:cubicBezTo>
                  <a:cubicBezTo>
                    <a:pt x="1335" y="17521"/>
                    <a:pt x="1680" y="16080"/>
                    <a:pt x="2037" y="14556"/>
                  </a:cubicBezTo>
                  <a:cubicBezTo>
                    <a:pt x="2680" y="11746"/>
                    <a:pt x="3275" y="8924"/>
                    <a:pt x="3811" y="6079"/>
                  </a:cubicBezTo>
                  <a:cubicBezTo>
                    <a:pt x="4110" y="4459"/>
                    <a:pt x="5817" y="1"/>
                    <a:pt x="307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79;p58"/>
            <p:cNvSpPr/>
            <p:nvPr/>
          </p:nvSpPr>
          <p:spPr>
            <a:xfrm>
              <a:off x="5399175" y="2941575"/>
              <a:ext cx="89325" cy="463925"/>
            </a:xfrm>
            <a:custGeom>
              <a:avLst/>
              <a:gdLst/>
              <a:ahLst/>
              <a:cxnLst/>
              <a:rect l="l" t="t" r="r" b="b"/>
              <a:pathLst>
                <a:path w="3573" h="18557" extrusionOk="0">
                  <a:moveTo>
                    <a:pt x="2156" y="1"/>
                  </a:moveTo>
                  <a:cubicBezTo>
                    <a:pt x="1852" y="1"/>
                    <a:pt x="1546" y="111"/>
                    <a:pt x="1322" y="321"/>
                  </a:cubicBezTo>
                  <a:cubicBezTo>
                    <a:pt x="0" y="1572"/>
                    <a:pt x="1298" y="10168"/>
                    <a:pt x="1394" y="11835"/>
                  </a:cubicBezTo>
                  <a:cubicBezTo>
                    <a:pt x="1489" y="13680"/>
                    <a:pt x="1655" y="15359"/>
                    <a:pt x="1513" y="17359"/>
                  </a:cubicBezTo>
                  <a:cubicBezTo>
                    <a:pt x="1501" y="17574"/>
                    <a:pt x="1786" y="18240"/>
                    <a:pt x="1977" y="18336"/>
                  </a:cubicBezTo>
                  <a:cubicBezTo>
                    <a:pt x="2273" y="18487"/>
                    <a:pt x="2512" y="18557"/>
                    <a:pt x="2701" y="18557"/>
                  </a:cubicBezTo>
                  <a:cubicBezTo>
                    <a:pt x="3103" y="18557"/>
                    <a:pt x="3275" y="18239"/>
                    <a:pt x="3275" y="17728"/>
                  </a:cubicBezTo>
                  <a:cubicBezTo>
                    <a:pt x="3156" y="17502"/>
                    <a:pt x="2715" y="16895"/>
                    <a:pt x="2751" y="15466"/>
                  </a:cubicBezTo>
                  <a:cubicBezTo>
                    <a:pt x="2810" y="11894"/>
                    <a:pt x="3572" y="7334"/>
                    <a:pt x="3525" y="3750"/>
                  </a:cubicBezTo>
                  <a:cubicBezTo>
                    <a:pt x="3513" y="2977"/>
                    <a:pt x="3441" y="619"/>
                    <a:pt x="2798" y="191"/>
                  </a:cubicBezTo>
                  <a:cubicBezTo>
                    <a:pt x="2609" y="63"/>
                    <a:pt x="2383" y="1"/>
                    <a:pt x="215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80;p58"/>
            <p:cNvSpPr/>
            <p:nvPr/>
          </p:nvSpPr>
          <p:spPr>
            <a:xfrm>
              <a:off x="5283100" y="3367200"/>
              <a:ext cx="88725" cy="59200"/>
            </a:xfrm>
            <a:custGeom>
              <a:avLst/>
              <a:gdLst/>
              <a:ahLst/>
              <a:cxnLst/>
              <a:rect l="l" t="t" r="r" b="b"/>
              <a:pathLst>
                <a:path w="3549" h="2368" extrusionOk="0">
                  <a:moveTo>
                    <a:pt x="480" y="1"/>
                  </a:moveTo>
                  <a:cubicBezTo>
                    <a:pt x="479" y="1"/>
                    <a:pt x="477" y="1"/>
                    <a:pt x="476" y="1"/>
                  </a:cubicBezTo>
                  <a:cubicBezTo>
                    <a:pt x="214" y="25"/>
                    <a:pt x="83" y="608"/>
                    <a:pt x="48" y="882"/>
                  </a:cubicBezTo>
                  <a:cubicBezTo>
                    <a:pt x="0" y="1275"/>
                    <a:pt x="488" y="1942"/>
                    <a:pt x="512" y="2346"/>
                  </a:cubicBezTo>
                  <a:cubicBezTo>
                    <a:pt x="568" y="2362"/>
                    <a:pt x="613" y="2368"/>
                    <a:pt x="650" y="2368"/>
                  </a:cubicBezTo>
                  <a:cubicBezTo>
                    <a:pt x="726" y="2368"/>
                    <a:pt x="774" y="2346"/>
                    <a:pt x="822" y="2346"/>
                  </a:cubicBezTo>
                  <a:cubicBezTo>
                    <a:pt x="822" y="2013"/>
                    <a:pt x="718" y="1505"/>
                    <a:pt x="791" y="1505"/>
                  </a:cubicBezTo>
                  <a:cubicBezTo>
                    <a:pt x="796" y="1505"/>
                    <a:pt x="802" y="1507"/>
                    <a:pt x="810" y="1513"/>
                  </a:cubicBezTo>
                  <a:cubicBezTo>
                    <a:pt x="1214" y="1823"/>
                    <a:pt x="1417" y="2287"/>
                    <a:pt x="1560" y="2311"/>
                  </a:cubicBezTo>
                  <a:cubicBezTo>
                    <a:pt x="1708" y="2336"/>
                    <a:pt x="1947" y="2343"/>
                    <a:pt x="2214" y="2343"/>
                  </a:cubicBezTo>
                  <a:cubicBezTo>
                    <a:pt x="2582" y="2343"/>
                    <a:pt x="3001" y="2329"/>
                    <a:pt x="3303" y="2329"/>
                  </a:cubicBezTo>
                  <a:cubicBezTo>
                    <a:pt x="3398" y="2329"/>
                    <a:pt x="3482" y="2331"/>
                    <a:pt x="3548" y="2335"/>
                  </a:cubicBezTo>
                  <a:cubicBezTo>
                    <a:pt x="3525" y="1974"/>
                    <a:pt x="2249" y="701"/>
                    <a:pt x="2182" y="701"/>
                  </a:cubicBezTo>
                  <a:cubicBezTo>
                    <a:pt x="2180" y="701"/>
                    <a:pt x="2179" y="702"/>
                    <a:pt x="2179" y="703"/>
                  </a:cubicBezTo>
                  <a:cubicBezTo>
                    <a:pt x="2150" y="988"/>
                    <a:pt x="1918" y="1076"/>
                    <a:pt x="1722" y="1076"/>
                  </a:cubicBezTo>
                  <a:cubicBezTo>
                    <a:pt x="1672" y="1076"/>
                    <a:pt x="1625" y="1070"/>
                    <a:pt x="1584" y="1061"/>
                  </a:cubicBezTo>
                  <a:cubicBezTo>
                    <a:pt x="933" y="883"/>
                    <a:pt x="64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81;p58"/>
            <p:cNvSpPr/>
            <p:nvPr/>
          </p:nvSpPr>
          <p:spPr>
            <a:xfrm>
              <a:off x="5426250" y="3367200"/>
              <a:ext cx="89025" cy="59300"/>
            </a:xfrm>
            <a:custGeom>
              <a:avLst/>
              <a:gdLst/>
              <a:ahLst/>
              <a:cxnLst/>
              <a:rect l="l" t="t" r="r" b="b"/>
              <a:pathLst>
                <a:path w="3561" h="2372" extrusionOk="0">
                  <a:moveTo>
                    <a:pt x="481" y="1"/>
                  </a:moveTo>
                  <a:cubicBezTo>
                    <a:pt x="480" y="1"/>
                    <a:pt x="478" y="1"/>
                    <a:pt x="477" y="1"/>
                  </a:cubicBezTo>
                  <a:cubicBezTo>
                    <a:pt x="215" y="25"/>
                    <a:pt x="84" y="608"/>
                    <a:pt x="49" y="882"/>
                  </a:cubicBezTo>
                  <a:cubicBezTo>
                    <a:pt x="1" y="1275"/>
                    <a:pt x="489" y="1930"/>
                    <a:pt x="513" y="2323"/>
                  </a:cubicBezTo>
                  <a:cubicBezTo>
                    <a:pt x="605" y="2349"/>
                    <a:pt x="668" y="2357"/>
                    <a:pt x="722" y="2357"/>
                  </a:cubicBezTo>
                  <a:cubicBezTo>
                    <a:pt x="766" y="2357"/>
                    <a:pt x="804" y="2352"/>
                    <a:pt x="846" y="2346"/>
                  </a:cubicBezTo>
                  <a:cubicBezTo>
                    <a:pt x="835" y="2013"/>
                    <a:pt x="731" y="1505"/>
                    <a:pt x="804" y="1505"/>
                  </a:cubicBezTo>
                  <a:cubicBezTo>
                    <a:pt x="809" y="1505"/>
                    <a:pt x="815" y="1507"/>
                    <a:pt x="822" y="1513"/>
                  </a:cubicBezTo>
                  <a:cubicBezTo>
                    <a:pt x="1215" y="1823"/>
                    <a:pt x="1513" y="2323"/>
                    <a:pt x="1656" y="2346"/>
                  </a:cubicBezTo>
                  <a:cubicBezTo>
                    <a:pt x="1763" y="2365"/>
                    <a:pt x="1913" y="2371"/>
                    <a:pt x="2084" y="2371"/>
                  </a:cubicBezTo>
                  <a:cubicBezTo>
                    <a:pt x="2508" y="2371"/>
                    <a:pt x="3060" y="2331"/>
                    <a:pt x="3409" y="2331"/>
                  </a:cubicBezTo>
                  <a:cubicBezTo>
                    <a:pt x="3465" y="2331"/>
                    <a:pt x="3517" y="2332"/>
                    <a:pt x="3561" y="2335"/>
                  </a:cubicBezTo>
                  <a:cubicBezTo>
                    <a:pt x="3526" y="1974"/>
                    <a:pt x="2250" y="701"/>
                    <a:pt x="2182" y="701"/>
                  </a:cubicBezTo>
                  <a:cubicBezTo>
                    <a:pt x="2181" y="701"/>
                    <a:pt x="2180" y="702"/>
                    <a:pt x="2180" y="703"/>
                  </a:cubicBezTo>
                  <a:cubicBezTo>
                    <a:pt x="2151" y="988"/>
                    <a:pt x="1919" y="1076"/>
                    <a:pt x="1723" y="1076"/>
                  </a:cubicBezTo>
                  <a:cubicBezTo>
                    <a:pt x="1673" y="1076"/>
                    <a:pt x="1626" y="1070"/>
                    <a:pt x="1584" y="1061"/>
                  </a:cubicBezTo>
                  <a:cubicBezTo>
                    <a:pt x="934" y="883"/>
                    <a:pt x="659" y="1"/>
                    <a:pt x="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82;p58"/>
            <p:cNvSpPr/>
            <p:nvPr/>
          </p:nvSpPr>
          <p:spPr>
            <a:xfrm>
              <a:off x="5265825" y="2610900"/>
              <a:ext cx="264050" cy="388450"/>
            </a:xfrm>
            <a:custGeom>
              <a:avLst/>
              <a:gdLst/>
              <a:ahLst/>
              <a:cxnLst/>
              <a:rect l="l" t="t" r="r" b="b"/>
              <a:pathLst>
                <a:path w="10562" h="15538" extrusionOk="0">
                  <a:moveTo>
                    <a:pt x="4289" y="1"/>
                  </a:moveTo>
                  <a:cubicBezTo>
                    <a:pt x="2888" y="1"/>
                    <a:pt x="1630" y="259"/>
                    <a:pt x="1263" y="1083"/>
                  </a:cubicBezTo>
                  <a:cubicBezTo>
                    <a:pt x="286" y="3262"/>
                    <a:pt x="0" y="7191"/>
                    <a:pt x="620" y="9250"/>
                  </a:cubicBezTo>
                  <a:cubicBezTo>
                    <a:pt x="1286" y="11262"/>
                    <a:pt x="1572" y="13394"/>
                    <a:pt x="1453" y="15501"/>
                  </a:cubicBezTo>
                  <a:cubicBezTo>
                    <a:pt x="2016" y="15526"/>
                    <a:pt x="2967" y="15538"/>
                    <a:pt x="4029" y="15538"/>
                  </a:cubicBezTo>
                  <a:cubicBezTo>
                    <a:pt x="6563" y="15538"/>
                    <a:pt x="9721" y="15469"/>
                    <a:pt x="9704" y="15334"/>
                  </a:cubicBezTo>
                  <a:cubicBezTo>
                    <a:pt x="9502" y="13322"/>
                    <a:pt x="9954" y="10822"/>
                    <a:pt x="10145" y="8953"/>
                  </a:cubicBezTo>
                  <a:cubicBezTo>
                    <a:pt x="10454" y="5833"/>
                    <a:pt x="10561" y="3035"/>
                    <a:pt x="9061" y="714"/>
                  </a:cubicBezTo>
                  <a:cubicBezTo>
                    <a:pt x="9003" y="627"/>
                    <a:pt x="6472" y="1"/>
                    <a:pt x="4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83;p58"/>
            <p:cNvSpPr/>
            <p:nvPr/>
          </p:nvSpPr>
          <p:spPr>
            <a:xfrm>
              <a:off x="5170275" y="2161775"/>
              <a:ext cx="435200" cy="507075"/>
            </a:xfrm>
            <a:custGeom>
              <a:avLst/>
              <a:gdLst/>
              <a:ahLst/>
              <a:cxnLst/>
              <a:rect l="l" t="t" r="r" b="b"/>
              <a:pathLst>
                <a:path w="17408" h="20283" extrusionOk="0">
                  <a:moveTo>
                    <a:pt x="17145" y="1"/>
                  </a:moveTo>
                  <a:cubicBezTo>
                    <a:pt x="16591" y="1"/>
                    <a:pt x="15941" y="98"/>
                    <a:pt x="15395" y="98"/>
                  </a:cubicBezTo>
                  <a:cubicBezTo>
                    <a:pt x="15326" y="98"/>
                    <a:pt x="15258" y="96"/>
                    <a:pt x="15193" y="93"/>
                  </a:cubicBezTo>
                  <a:cubicBezTo>
                    <a:pt x="14538" y="1974"/>
                    <a:pt x="14038" y="3308"/>
                    <a:pt x="13157" y="5117"/>
                  </a:cubicBezTo>
                  <a:cubicBezTo>
                    <a:pt x="12669" y="6129"/>
                    <a:pt x="11978" y="7558"/>
                    <a:pt x="11466" y="8142"/>
                  </a:cubicBezTo>
                  <a:cubicBezTo>
                    <a:pt x="10861" y="8832"/>
                    <a:pt x="9864" y="9199"/>
                    <a:pt x="8886" y="9199"/>
                  </a:cubicBezTo>
                  <a:cubicBezTo>
                    <a:pt x="8093" y="9199"/>
                    <a:pt x="7312" y="8958"/>
                    <a:pt x="6763" y="8451"/>
                  </a:cubicBezTo>
                  <a:cubicBezTo>
                    <a:pt x="5073" y="6903"/>
                    <a:pt x="3358" y="3046"/>
                    <a:pt x="2727" y="462"/>
                  </a:cubicBezTo>
                  <a:cubicBezTo>
                    <a:pt x="1858" y="748"/>
                    <a:pt x="1167" y="938"/>
                    <a:pt x="298" y="1224"/>
                  </a:cubicBezTo>
                  <a:cubicBezTo>
                    <a:pt x="1" y="2474"/>
                    <a:pt x="691" y="4463"/>
                    <a:pt x="977" y="5332"/>
                  </a:cubicBezTo>
                  <a:cubicBezTo>
                    <a:pt x="2239" y="9261"/>
                    <a:pt x="5275" y="11416"/>
                    <a:pt x="5632" y="15523"/>
                  </a:cubicBezTo>
                  <a:cubicBezTo>
                    <a:pt x="5727" y="16714"/>
                    <a:pt x="5537" y="17940"/>
                    <a:pt x="5085" y="19048"/>
                  </a:cubicBezTo>
                  <a:cubicBezTo>
                    <a:pt x="6689" y="19978"/>
                    <a:pt x="8210" y="20283"/>
                    <a:pt x="9493" y="20283"/>
                  </a:cubicBezTo>
                  <a:cubicBezTo>
                    <a:pt x="11723" y="20283"/>
                    <a:pt x="13230" y="19361"/>
                    <a:pt x="13193" y="19202"/>
                  </a:cubicBezTo>
                  <a:cubicBezTo>
                    <a:pt x="12693" y="17345"/>
                    <a:pt x="12824" y="15119"/>
                    <a:pt x="13609" y="13607"/>
                  </a:cubicBezTo>
                  <a:cubicBezTo>
                    <a:pt x="13931" y="12964"/>
                    <a:pt x="13014" y="11821"/>
                    <a:pt x="13407" y="11213"/>
                  </a:cubicBezTo>
                  <a:cubicBezTo>
                    <a:pt x="14193" y="9975"/>
                    <a:pt x="17408" y="5367"/>
                    <a:pt x="17408" y="10"/>
                  </a:cubicBezTo>
                  <a:cubicBezTo>
                    <a:pt x="17323" y="4"/>
                    <a:pt x="17235" y="1"/>
                    <a:pt x="17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84;p58"/>
            <p:cNvSpPr/>
            <p:nvPr/>
          </p:nvSpPr>
          <p:spPr>
            <a:xfrm>
              <a:off x="5148850" y="1922850"/>
              <a:ext cx="127125" cy="304375"/>
            </a:xfrm>
            <a:custGeom>
              <a:avLst/>
              <a:gdLst/>
              <a:ahLst/>
              <a:cxnLst/>
              <a:rect l="l" t="t" r="r" b="b"/>
              <a:pathLst>
                <a:path w="5085" h="12175" extrusionOk="0">
                  <a:moveTo>
                    <a:pt x="4380" y="0"/>
                  </a:moveTo>
                  <a:cubicBezTo>
                    <a:pt x="4184" y="0"/>
                    <a:pt x="3985" y="37"/>
                    <a:pt x="3787" y="65"/>
                  </a:cubicBezTo>
                  <a:cubicBezTo>
                    <a:pt x="3215" y="149"/>
                    <a:pt x="0" y="10019"/>
                    <a:pt x="1596" y="11757"/>
                  </a:cubicBezTo>
                  <a:cubicBezTo>
                    <a:pt x="1816" y="12005"/>
                    <a:pt x="2148" y="12175"/>
                    <a:pt x="2475" y="12175"/>
                  </a:cubicBezTo>
                  <a:cubicBezTo>
                    <a:pt x="2572" y="12175"/>
                    <a:pt x="2669" y="12159"/>
                    <a:pt x="2763" y="12126"/>
                  </a:cubicBezTo>
                  <a:cubicBezTo>
                    <a:pt x="3453" y="11900"/>
                    <a:pt x="3560" y="10983"/>
                    <a:pt x="3525" y="10257"/>
                  </a:cubicBezTo>
                  <a:cubicBezTo>
                    <a:pt x="3429" y="8221"/>
                    <a:pt x="3382" y="6816"/>
                    <a:pt x="3679" y="4804"/>
                  </a:cubicBezTo>
                  <a:cubicBezTo>
                    <a:pt x="4072" y="2185"/>
                    <a:pt x="5084" y="185"/>
                    <a:pt x="4775" y="65"/>
                  </a:cubicBezTo>
                  <a:cubicBezTo>
                    <a:pt x="4645" y="17"/>
                    <a:pt x="4513" y="0"/>
                    <a:pt x="438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85;p58"/>
            <p:cNvSpPr/>
            <p:nvPr/>
          </p:nvSpPr>
          <p:spPr>
            <a:xfrm>
              <a:off x="5514150" y="1925725"/>
              <a:ext cx="91325" cy="296850"/>
            </a:xfrm>
            <a:custGeom>
              <a:avLst/>
              <a:gdLst/>
              <a:ahLst/>
              <a:cxnLst/>
              <a:rect l="l" t="t" r="r" b="b"/>
              <a:pathLst>
                <a:path w="3653" h="11874" extrusionOk="0">
                  <a:moveTo>
                    <a:pt x="295" y="1"/>
                  </a:moveTo>
                  <a:cubicBezTo>
                    <a:pt x="58" y="1"/>
                    <a:pt x="1" y="43"/>
                    <a:pt x="224" y="117"/>
                  </a:cubicBezTo>
                  <a:cubicBezTo>
                    <a:pt x="1093" y="2486"/>
                    <a:pt x="1450" y="7594"/>
                    <a:pt x="1343" y="9821"/>
                  </a:cubicBezTo>
                  <a:cubicBezTo>
                    <a:pt x="1269" y="11198"/>
                    <a:pt x="1789" y="11874"/>
                    <a:pt x="2354" y="11874"/>
                  </a:cubicBezTo>
                  <a:cubicBezTo>
                    <a:pt x="2976" y="11874"/>
                    <a:pt x="3653" y="11055"/>
                    <a:pt x="3653" y="9452"/>
                  </a:cubicBezTo>
                  <a:cubicBezTo>
                    <a:pt x="3653" y="8678"/>
                    <a:pt x="2676" y="2439"/>
                    <a:pt x="1343" y="117"/>
                  </a:cubicBezTo>
                  <a:cubicBezTo>
                    <a:pt x="890" y="37"/>
                    <a:pt x="515" y="1"/>
                    <a:pt x="29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86;p58"/>
            <p:cNvSpPr/>
            <p:nvPr/>
          </p:nvSpPr>
          <p:spPr>
            <a:xfrm>
              <a:off x="5364950" y="2337950"/>
              <a:ext cx="68175" cy="82775"/>
            </a:xfrm>
            <a:custGeom>
              <a:avLst/>
              <a:gdLst/>
              <a:ahLst/>
              <a:cxnLst/>
              <a:rect l="l" t="t" r="r" b="b"/>
              <a:pathLst>
                <a:path w="2727" h="3311" extrusionOk="0">
                  <a:moveTo>
                    <a:pt x="1082" y="1"/>
                  </a:moveTo>
                  <a:cubicBezTo>
                    <a:pt x="604" y="1"/>
                    <a:pt x="144" y="179"/>
                    <a:pt x="84" y="523"/>
                  </a:cubicBezTo>
                  <a:cubicBezTo>
                    <a:pt x="36" y="785"/>
                    <a:pt x="131" y="1035"/>
                    <a:pt x="143" y="1285"/>
                  </a:cubicBezTo>
                  <a:cubicBezTo>
                    <a:pt x="179" y="1654"/>
                    <a:pt x="72" y="1880"/>
                    <a:pt x="36" y="2238"/>
                  </a:cubicBezTo>
                  <a:cubicBezTo>
                    <a:pt x="0" y="2464"/>
                    <a:pt x="143" y="2678"/>
                    <a:pt x="298" y="2821"/>
                  </a:cubicBezTo>
                  <a:cubicBezTo>
                    <a:pt x="615" y="3145"/>
                    <a:pt x="1032" y="3311"/>
                    <a:pt x="1450" y="3311"/>
                  </a:cubicBezTo>
                  <a:cubicBezTo>
                    <a:pt x="1739" y="3311"/>
                    <a:pt x="2028" y="3232"/>
                    <a:pt x="2286" y="3071"/>
                  </a:cubicBezTo>
                  <a:cubicBezTo>
                    <a:pt x="2512" y="2928"/>
                    <a:pt x="2727" y="2678"/>
                    <a:pt x="2703" y="2369"/>
                  </a:cubicBezTo>
                  <a:cubicBezTo>
                    <a:pt x="2679" y="2023"/>
                    <a:pt x="2346" y="1809"/>
                    <a:pt x="2274" y="1464"/>
                  </a:cubicBezTo>
                  <a:cubicBezTo>
                    <a:pt x="2227" y="1237"/>
                    <a:pt x="2215" y="999"/>
                    <a:pt x="2227" y="773"/>
                  </a:cubicBezTo>
                  <a:cubicBezTo>
                    <a:pt x="2240" y="251"/>
                    <a:pt x="1648" y="1"/>
                    <a:pt x="1082"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487;p58"/>
            <p:cNvSpPr/>
            <p:nvPr/>
          </p:nvSpPr>
          <p:spPr>
            <a:xfrm>
              <a:off x="5325650" y="2211625"/>
              <a:ext cx="132175" cy="169125"/>
            </a:xfrm>
            <a:custGeom>
              <a:avLst/>
              <a:gdLst/>
              <a:ahLst/>
              <a:cxnLst/>
              <a:rect l="l" t="t" r="r" b="b"/>
              <a:pathLst>
                <a:path w="5287" h="6765" extrusionOk="0">
                  <a:moveTo>
                    <a:pt x="3150" y="0"/>
                  </a:moveTo>
                  <a:cubicBezTo>
                    <a:pt x="2406" y="0"/>
                    <a:pt x="626" y="1654"/>
                    <a:pt x="525" y="1992"/>
                  </a:cubicBezTo>
                  <a:cubicBezTo>
                    <a:pt x="179" y="3135"/>
                    <a:pt x="1" y="4159"/>
                    <a:pt x="548" y="5219"/>
                  </a:cubicBezTo>
                  <a:cubicBezTo>
                    <a:pt x="1026" y="6162"/>
                    <a:pt x="2031" y="6764"/>
                    <a:pt x="3043" y="6764"/>
                  </a:cubicBezTo>
                  <a:cubicBezTo>
                    <a:pt x="3116" y="6764"/>
                    <a:pt x="3190" y="6761"/>
                    <a:pt x="3263" y="6755"/>
                  </a:cubicBezTo>
                  <a:cubicBezTo>
                    <a:pt x="4025" y="6695"/>
                    <a:pt x="5287" y="5552"/>
                    <a:pt x="5251" y="4231"/>
                  </a:cubicBezTo>
                  <a:cubicBezTo>
                    <a:pt x="5156" y="1064"/>
                    <a:pt x="3930" y="218"/>
                    <a:pt x="3263" y="16"/>
                  </a:cubicBezTo>
                  <a:cubicBezTo>
                    <a:pt x="3229" y="5"/>
                    <a:pt x="3191" y="0"/>
                    <a:pt x="315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488;p58"/>
            <p:cNvSpPr/>
            <p:nvPr/>
          </p:nvSpPr>
          <p:spPr>
            <a:xfrm>
              <a:off x="5297050" y="2192250"/>
              <a:ext cx="190550" cy="103000"/>
            </a:xfrm>
            <a:custGeom>
              <a:avLst/>
              <a:gdLst/>
              <a:ahLst/>
              <a:cxnLst/>
              <a:rect l="l" t="t" r="r" b="b"/>
              <a:pathLst>
                <a:path w="7622" h="4120" extrusionOk="0">
                  <a:moveTo>
                    <a:pt x="4025" y="1"/>
                  </a:moveTo>
                  <a:cubicBezTo>
                    <a:pt x="3974" y="1"/>
                    <a:pt x="3923" y="2"/>
                    <a:pt x="3871" y="5"/>
                  </a:cubicBezTo>
                  <a:cubicBezTo>
                    <a:pt x="2097" y="100"/>
                    <a:pt x="204" y="1255"/>
                    <a:pt x="14" y="3875"/>
                  </a:cubicBezTo>
                  <a:cubicBezTo>
                    <a:pt x="1" y="4045"/>
                    <a:pt x="149" y="4119"/>
                    <a:pt x="405" y="4119"/>
                  </a:cubicBezTo>
                  <a:cubicBezTo>
                    <a:pt x="1350" y="4119"/>
                    <a:pt x="3768" y="3100"/>
                    <a:pt x="5014" y="2089"/>
                  </a:cubicBezTo>
                  <a:cubicBezTo>
                    <a:pt x="5124" y="1998"/>
                    <a:pt x="5237" y="1958"/>
                    <a:pt x="5353" y="1958"/>
                  </a:cubicBezTo>
                  <a:cubicBezTo>
                    <a:pt x="6041" y="1958"/>
                    <a:pt x="6827" y="3348"/>
                    <a:pt x="7622" y="3613"/>
                  </a:cubicBezTo>
                  <a:cubicBezTo>
                    <a:pt x="7125" y="1532"/>
                    <a:pt x="5729" y="1"/>
                    <a:pt x="4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89;p58"/>
            <p:cNvSpPr/>
            <p:nvPr/>
          </p:nvSpPr>
          <p:spPr>
            <a:xfrm>
              <a:off x="4909875" y="3359725"/>
              <a:ext cx="674650" cy="1877275"/>
            </a:xfrm>
            <a:custGeom>
              <a:avLst/>
              <a:gdLst/>
              <a:ahLst/>
              <a:cxnLst/>
              <a:rect l="l" t="t" r="r" b="b"/>
              <a:pathLst>
                <a:path w="26986" h="75091" extrusionOk="0">
                  <a:moveTo>
                    <a:pt x="13536" y="11897"/>
                  </a:moveTo>
                  <a:cubicBezTo>
                    <a:pt x="14108" y="14635"/>
                    <a:pt x="14679" y="17385"/>
                    <a:pt x="15251" y="20124"/>
                  </a:cubicBezTo>
                  <a:cubicBezTo>
                    <a:pt x="12083" y="20540"/>
                    <a:pt x="8904" y="20814"/>
                    <a:pt x="5726" y="21052"/>
                  </a:cubicBezTo>
                  <a:cubicBezTo>
                    <a:pt x="5190" y="18255"/>
                    <a:pt x="4654" y="15468"/>
                    <a:pt x="4106" y="12682"/>
                  </a:cubicBezTo>
                  <a:cubicBezTo>
                    <a:pt x="7250" y="12456"/>
                    <a:pt x="10405" y="12242"/>
                    <a:pt x="13536" y="11897"/>
                  </a:cubicBezTo>
                  <a:close/>
                  <a:moveTo>
                    <a:pt x="15596" y="21862"/>
                  </a:moveTo>
                  <a:cubicBezTo>
                    <a:pt x="16143" y="24493"/>
                    <a:pt x="16679" y="27137"/>
                    <a:pt x="17203" y="29780"/>
                  </a:cubicBezTo>
                  <a:lnTo>
                    <a:pt x="7654" y="31328"/>
                  </a:lnTo>
                  <a:cubicBezTo>
                    <a:pt x="7119" y="28482"/>
                    <a:pt x="6595" y="25636"/>
                    <a:pt x="6047" y="22803"/>
                  </a:cubicBezTo>
                  <a:cubicBezTo>
                    <a:pt x="9238" y="22553"/>
                    <a:pt x="12429" y="22267"/>
                    <a:pt x="15596" y="21862"/>
                  </a:cubicBezTo>
                  <a:close/>
                  <a:moveTo>
                    <a:pt x="17548" y="31518"/>
                  </a:moveTo>
                  <a:cubicBezTo>
                    <a:pt x="18108" y="34340"/>
                    <a:pt x="18668" y="37162"/>
                    <a:pt x="19215" y="39995"/>
                  </a:cubicBezTo>
                  <a:cubicBezTo>
                    <a:pt x="19159" y="39981"/>
                    <a:pt x="19100" y="39976"/>
                    <a:pt x="19038" y="39976"/>
                  </a:cubicBezTo>
                  <a:cubicBezTo>
                    <a:pt x="18994" y="39976"/>
                    <a:pt x="18950" y="39978"/>
                    <a:pt x="18906" y="39983"/>
                  </a:cubicBezTo>
                  <a:cubicBezTo>
                    <a:pt x="15762" y="40436"/>
                    <a:pt x="12631" y="40900"/>
                    <a:pt x="9488" y="41353"/>
                  </a:cubicBezTo>
                  <a:cubicBezTo>
                    <a:pt x="8988" y="38590"/>
                    <a:pt x="8476" y="35828"/>
                    <a:pt x="7976" y="33066"/>
                  </a:cubicBezTo>
                  <a:cubicBezTo>
                    <a:pt x="11167" y="32554"/>
                    <a:pt x="14358" y="32030"/>
                    <a:pt x="17548" y="31518"/>
                  </a:cubicBezTo>
                  <a:close/>
                  <a:moveTo>
                    <a:pt x="19537" y="41662"/>
                  </a:moveTo>
                  <a:cubicBezTo>
                    <a:pt x="20084" y="44520"/>
                    <a:pt x="20632" y="47389"/>
                    <a:pt x="21168" y="50247"/>
                  </a:cubicBezTo>
                  <a:cubicBezTo>
                    <a:pt x="17882" y="50711"/>
                    <a:pt x="14619" y="51282"/>
                    <a:pt x="11381" y="51985"/>
                  </a:cubicBezTo>
                  <a:cubicBezTo>
                    <a:pt x="10857" y="49008"/>
                    <a:pt x="10333" y="46044"/>
                    <a:pt x="9797" y="43079"/>
                  </a:cubicBezTo>
                  <a:cubicBezTo>
                    <a:pt x="9821" y="43079"/>
                    <a:pt x="9857" y="43079"/>
                    <a:pt x="9893" y="43067"/>
                  </a:cubicBezTo>
                  <a:cubicBezTo>
                    <a:pt x="13048" y="42615"/>
                    <a:pt x="16215" y="42150"/>
                    <a:pt x="19382" y="41698"/>
                  </a:cubicBezTo>
                  <a:cubicBezTo>
                    <a:pt x="19442" y="41686"/>
                    <a:pt x="19489" y="41674"/>
                    <a:pt x="19537" y="41662"/>
                  </a:cubicBezTo>
                  <a:close/>
                  <a:moveTo>
                    <a:pt x="21489" y="51985"/>
                  </a:moveTo>
                  <a:cubicBezTo>
                    <a:pt x="22001" y="54783"/>
                    <a:pt x="22513" y="57569"/>
                    <a:pt x="23013" y="60379"/>
                  </a:cubicBezTo>
                  <a:cubicBezTo>
                    <a:pt x="19739" y="61010"/>
                    <a:pt x="16417" y="61510"/>
                    <a:pt x="13095" y="61879"/>
                  </a:cubicBezTo>
                  <a:cubicBezTo>
                    <a:pt x="12631" y="59164"/>
                    <a:pt x="12167" y="56438"/>
                    <a:pt x="11691" y="53723"/>
                  </a:cubicBezTo>
                  <a:cubicBezTo>
                    <a:pt x="14929" y="53033"/>
                    <a:pt x="18203" y="52449"/>
                    <a:pt x="21489" y="51985"/>
                  </a:cubicBezTo>
                  <a:close/>
                  <a:moveTo>
                    <a:pt x="12181" y="0"/>
                  </a:moveTo>
                  <a:cubicBezTo>
                    <a:pt x="11658" y="0"/>
                    <a:pt x="11095" y="436"/>
                    <a:pt x="11238" y="1110"/>
                  </a:cubicBezTo>
                  <a:cubicBezTo>
                    <a:pt x="11893" y="4122"/>
                    <a:pt x="12536" y="7134"/>
                    <a:pt x="13167" y="10158"/>
                  </a:cubicBezTo>
                  <a:cubicBezTo>
                    <a:pt x="10047" y="10492"/>
                    <a:pt x="6904" y="10706"/>
                    <a:pt x="3773" y="10932"/>
                  </a:cubicBezTo>
                  <a:cubicBezTo>
                    <a:pt x="3142" y="7682"/>
                    <a:pt x="2499" y="4431"/>
                    <a:pt x="1844" y="1181"/>
                  </a:cubicBezTo>
                  <a:cubicBezTo>
                    <a:pt x="1754" y="735"/>
                    <a:pt x="1430" y="543"/>
                    <a:pt x="1086" y="543"/>
                  </a:cubicBezTo>
                  <a:cubicBezTo>
                    <a:pt x="566" y="543"/>
                    <a:pt x="1" y="984"/>
                    <a:pt x="130" y="1657"/>
                  </a:cubicBezTo>
                  <a:cubicBezTo>
                    <a:pt x="1487" y="8408"/>
                    <a:pt x="2797" y="15171"/>
                    <a:pt x="4082" y="21934"/>
                  </a:cubicBezTo>
                  <a:cubicBezTo>
                    <a:pt x="4059" y="22148"/>
                    <a:pt x="4094" y="22362"/>
                    <a:pt x="4202" y="22541"/>
                  </a:cubicBezTo>
                  <a:cubicBezTo>
                    <a:pt x="7476" y="39805"/>
                    <a:pt x="10548" y="57116"/>
                    <a:pt x="13441" y="74452"/>
                  </a:cubicBezTo>
                  <a:cubicBezTo>
                    <a:pt x="13517" y="74897"/>
                    <a:pt x="13832" y="75090"/>
                    <a:pt x="14173" y="75090"/>
                  </a:cubicBezTo>
                  <a:cubicBezTo>
                    <a:pt x="14689" y="75090"/>
                    <a:pt x="15263" y="74649"/>
                    <a:pt x="15155" y="73976"/>
                  </a:cubicBezTo>
                  <a:cubicBezTo>
                    <a:pt x="14572" y="70523"/>
                    <a:pt x="13988" y="67070"/>
                    <a:pt x="13393" y="63617"/>
                  </a:cubicBezTo>
                  <a:cubicBezTo>
                    <a:pt x="16727" y="63248"/>
                    <a:pt x="20037" y="62748"/>
                    <a:pt x="23323" y="62117"/>
                  </a:cubicBezTo>
                  <a:cubicBezTo>
                    <a:pt x="23954" y="65629"/>
                    <a:pt x="24561" y="69154"/>
                    <a:pt x="25157" y="72678"/>
                  </a:cubicBezTo>
                  <a:cubicBezTo>
                    <a:pt x="25232" y="73123"/>
                    <a:pt x="25550" y="73316"/>
                    <a:pt x="25892" y="73316"/>
                  </a:cubicBezTo>
                  <a:cubicBezTo>
                    <a:pt x="26410" y="73316"/>
                    <a:pt x="26986" y="72875"/>
                    <a:pt x="26871" y="72202"/>
                  </a:cubicBezTo>
                  <a:cubicBezTo>
                    <a:pt x="22835" y="48246"/>
                    <a:pt x="18060" y="24398"/>
                    <a:pt x="12953" y="633"/>
                  </a:cubicBezTo>
                  <a:cubicBezTo>
                    <a:pt x="12858" y="192"/>
                    <a:pt x="12528" y="0"/>
                    <a:pt x="1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490;p58"/>
            <p:cNvSpPr/>
            <p:nvPr/>
          </p:nvSpPr>
          <p:spPr>
            <a:xfrm>
              <a:off x="2203875" y="1554725"/>
              <a:ext cx="1213000" cy="3796275"/>
            </a:xfrm>
            <a:custGeom>
              <a:avLst/>
              <a:gdLst/>
              <a:ahLst/>
              <a:cxnLst/>
              <a:rect l="l" t="t" r="r" b="b"/>
              <a:pathLst>
                <a:path w="48520" h="151851" extrusionOk="0">
                  <a:moveTo>
                    <a:pt x="32682" y="12564"/>
                  </a:moveTo>
                  <a:cubicBezTo>
                    <a:pt x="36325" y="13016"/>
                    <a:pt x="39956" y="13362"/>
                    <a:pt x="43623" y="13362"/>
                  </a:cubicBezTo>
                  <a:cubicBezTo>
                    <a:pt x="42957" y="16136"/>
                    <a:pt x="42302" y="18922"/>
                    <a:pt x="41635" y="21696"/>
                  </a:cubicBezTo>
                  <a:cubicBezTo>
                    <a:pt x="37944" y="21410"/>
                    <a:pt x="34253" y="21256"/>
                    <a:pt x="30550" y="21053"/>
                  </a:cubicBezTo>
                  <a:cubicBezTo>
                    <a:pt x="31265" y="18219"/>
                    <a:pt x="31967" y="15398"/>
                    <a:pt x="32682" y="12564"/>
                  </a:cubicBezTo>
                  <a:close/>
                  <a:moveTo>
                    <a:pt x="30122" y="22803"/>
                  </a:moveTo>
                  <a:cubicBezTo>
                    <a:pt x="33825" y="23006"/>
                    <a:pt x="37527" y="23161"/>
                    <a:pt x="41218" y="23446"/>
                  </a:cubicBezTo>
                  <a:cubicBezTo>
                    <a:pt x="40552" y="26256"/>
                    <a:pt x="39885" y="29054"/>
                    <a:pt x="39218" y="31864"/>
                  </a:cubicBezTo>
                  <a:cubicBezTo>
                    <a:pt x="38677" y="31974"/>
                    <a:pt x="38098" y="32014"/>
                    <a:pt x="37507" y="32014"/>
                  </a:cubicBezTo>
                  <a:cubicBezTo>
                    <a:pt x="36240" y="32014"/>
                    <a:pt x="34918" y="31830"/>
                    <a:pt x="33789" y="31757"/>
                  </a:cubicBezTo>
                  <a:cubicBezTo>
                    <a:pt x="31872" y="31626"/>
                    <a:pt x="29955" y="31447"/>
                    <a:pt x="28038" y="31269"/>
                  </a:cubicBezTo>
                  <a:cubicBezTo>
                    <a:pt x="28729" y="28447"/>
                    <a:pt x="29419" y="25625"/>
                    <a:pt x="30122" y="22803"/>
                  </a:cubicBezTo>
                  <a:close/>
                  <a:moveTo>
                    <a:pt x="27609" y="32995"/>
                  </a:moveTo>
                  <a:cubicBezTo>
                    <a:pt x="29860" y="33221"/>
                    <a:pt x="32122" y="33436"/>
                    <a:pt x="34396" y="33567"/>
                  </a:cubicBezTo>
                  <a:cubicBezTo>
                    <a:pt x="35435" y="33639"/>
                    <a:pt x="36583" y="33766"/>
                    <a:pt x="37711" y="33766"/>
                  </a:cubicBezTo>
                  <a:cubicBezTo>
                    <a:pt x="38070" y="33766"/>
                    <a:pt x="38427" y="33753"/>
                    <a:pt x="38778" y="33721"/>
                  </a:cubicBezTo>
                  <a:lnTo>
                    <a:pt x="38778" y="33721"/>
                  </a:lnTo>
                  <a:cubicBezTo>
                    <a:pt x="38063" y="36686"/>
                    <a:pt x="37361" y="39651"/>
                    <a:pt x="36658" y="42615"/>
                  </a:cubicBezTo>
                  <a:cubicBezTo>
                    <a:pt x="32896" y="42520"/>
                    <a:pt x="29122" y="42591"/>
                    <a:pt x="25371" y="42246"/>
                  </a:cubicBezTo>
                  <a:cubicBezTo>
                    <a:pt x="25943" y="39865"/>
                    <a:pt x="26502" y="37484"/>
                    <a:pt x="27086" y="35102"/>
                  </a:cubicBezTo>
                  <a:cubicBezTo>
                    <a:pt x="27252" y="34400"/>
                    <a:pt x="27431" y="33698"/>
                    <a:pt x="27609" y="32995"/>
                  </a:cubicBezTo>
                  <a:close/>
                  <a:moveTo>
                    <a:pt x="24954" y="43985"/>
                  </a:moveTo>
                  <a:cubicBezTo>
                    <a:pt x="28705" y="44354"/>
                    <a:pt x="32479" y="44306"/>
                    <a:pt x="36242" y="44377"/>
                  </a:cubicBezTo>
                  <a:cubicBezTo>
                    <a:pt x="35575" y="47175"/>
                    <a:pt x="34920" y="49961"/>
                    <a:pt x="34253" y="52759"/>
                  </a:cubicBezTo>
                  <a:cubicBezTo>
                    <a:pt x="31297" y="52554"/>
                    <a:pt x="28334" y="52451"/>
                    <a:pt x="25363" y="52451"/>
                  </a:cubicBezTo>
                  <a:cubicBezTo>
                    <a:pt x="24552" y="52451"/>
                    <a:pt x="23742" y="52458"/>
                    <a:pt x="22930" y="52474"/>
                  </a:cubicBezTo>
                  <a:cubicBezTo>
                    <a:pt x="23597" y="49640"/>
                    <a:pt x="24276" y="46806"/>
                    <a:pt x="24954" y="43985"/>
                  </a:cubicBezTo>
                  <a:close/>
                  <a:moveTo>
                    <a:pt x="25110" y="54223"/>
                  </a:moveTo>
                  <a:cubicBezTo>
                    <a:pt x="28027" y="54223"/>
                    <a:pt x="30937" y="54317"/>
                    <a:pt x="33848" y="54510"/>
                  </a:cubicBezTo>
                  <a:cubicBezTo>
                    <a:pt x="33182" y="57319"/>
                    <a:pt x="32515" y="60141"/>
                    <a:pt x="31860" y="62951"/>
                  </a:cubicBezTo>
                  <a:cubicBezTo>
                    <a:pt x="28074" y="62892"/>
                    <a:pt x="24300" y="62832"/>
                    <a:pt x="20513" y="62773"/>
                  </a:cubicBezTo>
                  <a:cubicBezTo>
                    <a:pt x="21180" y="59927"/>
                    <a:pt x="21847" y="57093"/>
                    <a:pt x="22514" y="54248"/>
                  </a:cubicBezTo>
                  <a:cubicBezTo>
                    <a:pt x="23380" y="54231"/>
                    <a:pt x="24245" y="54223"/>
                    <a:pt x="25110" y="54223"/>
                  </a:cubicBezTo>
                  <a:close/>
                  <a:moveTo>
                    <a:pt x="20109" y="64547"/>
                  </a:moveTo>
                  <a:cubicBezTo>
                    <a:pt x="23883" y="64606"/>
                    <a:pt x="27669" y="64666"/>
                    <a:pt x="31443" y="64725"/>
                  </a:cubicBezTo>
                  <a:cubicBezTo>
                    <a:pt x="30693" y="67928"/>
                    <a:pt x="29943" y="71131"/>
                    <a:pt x="29193" y="74333"/>
                  </a:cubicBezTo>
                  <a:cubicBezTo>
                    <a:pt x="25982" y="73922"/>
                    <a:pt x="22770" y="73724"/>
                    <a:pt x="19536" y="73724"/>
                  </a:cubicBezTo>
                  <a:cubicBezTo>
                    <a:pt x="19029" y="73724"/>
                    <a:pt x="18521" y="73728"/>
                    <a:pt x="18013" y="73738"/>
                  </a:cubicBezTo>
                  <a:cubicBezTo>
                    <a:pt x="18704" y="70678"/>
                    <a:pt x="19406" y="67606"/>
                    <a:pt x="20109" y="64547"/>
                  </a:cubicBezTo>
                  <a:close/>
                  <a:moveTo>
                    <a:pt x="19379" y="75493"/>
                  </a:moveTo>
                  <a:cubicBezTo>
                    <a:pt x="22529" y="75493"/>
                    <a:pt x="25665" y="75687"/>
                    <a:pt x="28800" y="76060"/>
                  </a:cubicBezTo>
                  <a:cubicBezTo>
                    <a:pt x="28062" y="79239"/>
                    <a:pt x="27336" y="82418"/>
                    <a:pt x="26609" y="85597"/>
                  </a:cubicBezTo>
                  <a:cubicBezTo>
                    <a:pt x="24216" y="85144"/>
                    <a:pt x="21752" y="85013"/>
                    <a:pt x="19323" y="84942"/>
                  </a:cubicBezTo>
                  <a:cubicBezTo>
                    <a:pt x="18371" y="84914"/>
                    <a:pt x="17329" y="84826"/>
                    <a:pt x="16311" y="84826"/>
                  </a:cubicBezTo>
                  <a:cubicBezTo>
                    <a:pt x="16042" y="84826"/>
                    <a:pt x="15776" y="84832"/>
                    <a:pt x="15513" y="84847"/>
                  </a:cubicBezTo>
                  <a:cubicBezTo>
                    <a:pt x="16203" y="81739"/>
                    <a:pt x="16906" y="78620"/>
                    <a:pt x="17608" y="75512"/>
                  </a:cubicBezTo>
                  <a:cubicBezTo>
                    <a:pt x="17624" y="75512"/>
                    <a:pt x="17635" y="75517"/>
                    <a:pt x="17647" y="75517"/>
                  </a:cubicBezTo>
                  <a:cubicBezTo>
                    <a:pt x="17653" y="75517"/>
                    <a:pt x="17660" y="75516"/>
                    <a:pt x="17668" y="75512"/>
                  </a:cubicBezTo>
                  <a:cubicBezTo>
                    <a:pt x="18239" y="75499"/>
                    <a:pt x="18809" y="75493"/>
                    <a:pt x="19379" y="75493"/>
                  </a:cubicBezTo>
                  <a:close/>
                  <a:moveTo>
                    <a:pt x="16338" y="86599"/>
                  </a:moveTo>
                  <a:cubicBezTo>
                    <a:pt x="17341" y="86599"/>
                    <a:pt x="18455" y="86695"/>
                    <a:pt x="19323" y="86728"/>
                  </a:cubicBezTo>
                  <a:cubicBezTo>
                    <a:pt x="21621" y="86787"/>
                    <a:pt x="23942" y="86895"/>
                    <a:pt x="26205" y="87323"/>
                  </a:cubicBezTo>
                  <a:cubicBezTo>
                    <a:pt x="25478" y="90490"/>
                    <a:pt x="24776" y="93657"/>
                    <a:pt x="24061" y="96824"/>
                  </a:cubicBezTo>
                  <a:cubicBezTo>
                    <a:pt x="21071" y="96453"/>
                    <a:pt x="17860" y="95811"/>
                    <a:pt x="14786" y="95811"/>
                  </a:cubicBezTo>
                  <a:cubicBezTo>
                    <a:pt x="14213" y="95811"/>
                    <a:pt x="13645" y="95833"/>
                    <a:pt x="13084" y="95884"/>
                  </a:cubicBezTo>
                  <a:cubicBezTo>
                    <a:pt x="13751" y="92812"/>
                    <a:pt x="14429" y="89740"/>
                    <a:pt x="15108" y="86668"/>
                  </a:cubicBezTo>
                  <a:cubicBezTo>
                    <a:pt x="15476" y="86617"/>
                    <a:pt x="15896" y="86599"/>
                    <a:pt x="16338" y="86599"/>
                  </a:cubicBezTo>
                  <a:close/>
                  <a:moveTo>
                    <a:pt x="14947" y="97543"/>
                  </a:moveTo>
                  <a:cubicBezTo>
                    <a:pt x="17814" y="97543"/>
                    <a:pt x="20860" y="98166"/>
                    <a:pt x="23669" y="98551"/>
                  </a:cubicBezTo>
                  <a:cubicBezTo>
                    <a:pt x="22942" y="101765"/>
                    <a:pt x="22228" y="104992"/>
                    <a:pt x="21513" y="108207"/>
                  </a:cubicBezTo>
                  <a:cubicBezTo>
                    <a:pt x="21063" y="108223"/>
                    <a:pt x="20614" y="108231"/>
                    <a:pt x="20166" y="108231"/>
                  </a:cubicBezTo>
                  <a:cubicBezTo>
                    <a:pt x="16952" y="108231"/>
                    <a:pt x="13791" y="107819"/>
                    <a:pt x="10667" y="107004"/>
                  </a:cubicBezTo>
                  <a:cubicBezTo>
                    <a:pt x="11334" y="103897"/>
                    <a:pt x="12012" y="100789"/>
                    <a:pt x="12691" y="97693"/>
                  </a:cubicBezTo>
                  <a:cubicBezTo>
                    <a:pt x="13425" y="97588"/>
                    <a:pt x="14179" y="97543"/>
                    <a:pt x="14947" y="97543"/>
                  </a:cubicBezTo>
                  <a:close/>
                  <a:moveTo>
                    <a:pt x="10298" y="108742"/>
                  </a:moveTo>
                  <a:cubicBezTo>
                    <a:pt x="13561" y="109583"/>
                    <a:pt x="16854" y="110003"/>
                    <a:pt x="20205" y="110003"/>
                  </a:cubicBezTo>
                  <a:cubicBezTo>
                    <a:pt x="20510" y="110003"/>
                    <a:pt x="20815" y="110000"/>
                    <a:pt x="21121" y="109993"/>
                  </a:cubicBezTo>
                  <a:lnTo>
                    <a:pt x="21121" y="109993"/>
                  </a:lnTo>
                  <a:cubicBezTo>
                    <a:pt x="20525" y="112695"/>
                    <a:pt x="19930" y="115398"/>
                    <a:pt x="19335" y="118101"/>
                  </a:cubicBezTo>
                  <a:cubicBezTo>
                    <a:pt x="19251" y="118506"/>
                    <a:pt x="19168" y="118898"/>
                    <a:pt x="19085" y="119303"/>
                  </a:cubicBezTo>
                  <a:cubicBezTo>
                    <a:pt x="15632" y="118434"/>
                    <a:pt x="11846" y="118387"/>
                    <a:pt x="8309" y="118101"/>
                  </a:cubicBezTo>
                  <a:cubicBezTo>
                    <a:pt x="8964" y="114981"/>
                    <a:pt x="9631" y="111862"/>
                    <a:pt x="10298" y="108742"/>
                  </a:cubicBezTo>
                  <a:close/>
                  <a:moveTo>
                    <a:pt x="7940" y="119839"/>
                  </a:moveTo>
                  <a:cubicBezTo>
                    <a:pt x="11465" y="120161"/>
                    <a:pt x="15263" y="120161"/>
                    <a:pt x="18704" y="121042"/>
                  </a:cubicBezTo>
                  <a:cubicBezTo>
                    <a:pt x="18037" y="124161"/>
                    <a:pt x="17370" y="127269"/>
                    <a:pt x="16715" y="130388"/>
                  </a:cubicBezTo>
                  <a:cubicBezTo>
                    <a:pt x="13274" y="129400"/>
                    <a:pt x="9607" y="129340"/>
                    <a:pt x="6083" y="128769"/>
                  </a:cubicBezTo>
                  <a:cubicBezTo>
                    <a:pt x="6702" y="125792"/>
                    <a:pt x="7321" y="122816"/>
                    <a:pt x="7940" y="119839"/>
                  </a:cubicBezTo>
                  <a:close/>
                  <a:moveTo>
                    <a:pt x="5726" y="130495"/>
                  </a:moveTo>
                  <a:cubicBezTo>
                    <a:pt x="9250" y="131055"/>
                    <a:pt x="12929" y="131126"/>
                    <a:pt x="16346" y="132126"/>
                  </a:cubicBezTo>
                  <a:cubicBezTo>
                    <a:pt x="15822" y="134662"/>
                    <a:pt x="15287" y="137198"/>
                    <a:pt x="14775" y="139722"/>
                  </a:cubicBezTo>
                  <a:cubicBezTo>
                    <a:pt x="11226" y="139199"/>
                    <a:pt x="7678" y="138734"/>
                    <a:pt x="4118" y="138341"/>
                  </a:cubicBezTo>
                  <a:cubicBezTo>
                    <a:pt x="4654" y="135722"/>
                    <a:pt x="5190" y="133115"/>
                    <a:pt x="5726" y="130495"/>
                  </a:cubicBezTo>
                  <a:close/>
                  <a:moveTo>
                    <a:pt x="47436" y="1"/>
                  </a:moveTo>
                  <a:cubicBezTo>
                    <a:pt x="47087" y="1"/>
                    <a:pt x="46752" y="193"/>
                    <a:pt x="46648" y="634"/>
                  </a:cubicBezTo>
                  <a:cubicBezTo>
                    <a:pt x="45778" y="4289"/>
                    <a:pt x="44909" y="7932"/>
                    <a:pt x="44040" y="11576"/>
                  </a:cubicBezTo>
                  <a:cubicBezTo>
                    <a:pt x="43854" y="11578"/>
                    <a:pt x="43668" y="11578"/>
                    <a:pt x="43483" y="11578"/>
                  </a:cubicBezTo>
                  <a:cubicBezTo>
                    <a:pt x="40015" y="11578"/>
                    <a:pt x="36569" y="11268"/>
                    <a:pt x="33122" y="10849"/>
                  </a:cubicBezTo>
                  <a:cubicBezTo>
                    <a:pt x="33944" y="7599"/>
                    <a:pt x="34753" y="4349"/>
                    <a:pt x="35587" y="1110"/>
                  </a:cubicBezTo>
                  <a:cubicBezTo>
                    <a:pt x="35759" y="443"/>
                    <a:pt x="35204" y="4"/>
                    <a:pt x="34674" y="4"/>
                  </a:cubicBezTo>
                  <a:cubicBezTo>
                    <a:pt x="34324" y="4"/>
                    <a:pt x="33986" y="194"/>
                    <a:pt x="33872" y="634"/>
                  </a:cubicBezTo>
                  <a:cubicBezTo>
                    <a:pt x="24050" y="38984"/>
                    <a:pt x="15025" y="77536"/>
                    <a:pt x="6869" y="116279"/>
                  </a:cubicBezTo>
                  <a:cubicBezTo>
                    <a:pt x="4559" y="127197"/>
                    <a:pt x="2333" y="138127"/>
                    <a:pt x="130" y="149069"/>
                  </a:cubicBezTo>
                  <a:cubicBezTo>
                    <a:pt x="1" y="149735"/>
                    <a:pt x="566" y="150177"/>
                    <a:pt x="1086" y="150177"/>
                  </a:cubicBezTo>
                  <a:cubicBezTo>
                    <a:pt x="1430" y="150177"/>
                    <a:pt x="1754" y="149984"/>
                    <a:pt x="1844" y="149533"/>
                  </a:cubicBezTo>
                  <a:cubicBezTo>
                    <a:pt x="2475" y="146378"/>
                    <a:pt x="3118" y="143235"/>
                    <a:pt x="3761" y="140080"/>
                  </a:cubicBezTo>
                  <a:cubicBezTo>
                    <a:pt x="7321" y="140473"/>
                    <a:pt x="10869" y="140925"/>
                    <a:pt x="14405" y="141461"/>
                  </a:cubicBezTo>
                  <a:cubicBezTo>
                    <a:pt x="13774" y="144544"/>
                    <a:pt x="13143" y="147640"/>
                    <a:pt x="12524" y="150736"/>
                  </a:cubicBezTo>
                  <a:cubicBezTo>
                    <a:pt x="12388" y="151409"/>
                    <a:pt x="12955" y="151850"/>
                    <a:pt x="13477" y="151850"/>
                  </a:cubicBezTo>
                  <a:cubicBezTo>
                    <a:pt x="13823" y="151850"/>
                    <a:pt x="14149" y="151657"/>
                    <a:pt x="14239" y="151212"/>
                  </a:cubicBezTo>
                  <a:cubicBezTo>
                    <a:pt x="17799" y="133484"/>
                    <a:pt x="21621" y="115815"/>
                    <a:pt x="25585" y="98182"/>
                  </a:cubicBezTo>
                  <a:cubicBezTo>
                    <a:pt x="25597" y="98134"/>
                    <a:pt x="25609" y="98086"/>
                    <a:pt x="25621" y="98039"/>
                  </a:cubicBezTo>
                  <a:cubicBezTo>
                    <a:pt x="28157" y="86775"/>
                    <a:pt x="30741" y="75524"/>
                    <a:pt x="33372" y="64285"/>
                  </a:cubicBezTo>
                  <a:cubicBezTo>
                    <a:pt x="33432" y="64166"/>
                    <a:pt x="33467" y="64023"/>
                    <a:pt x="33467" y="63880"/>
                  </a:cubicBezTo>
                  <a:cubicBezTo>
                    <a:pt x="35682" y="54462"/>
                    <a:pt x="37908" y="45044"/>
                    <a:pt x="40147" y="35638"/>
                  </a:cubicBezTo>
                  <a:cubicBezTo>
                    <a:pt x="42885" y="24125"/>
                    <a:pt x="45636" y="12624"/>
                    <a:pt x="48362" y="1110"/>
                  </a:cubicBezTo>
                  <a:cubicBezTo>
                    <a:pt x="48520" y="437"/>
                    <a:pt x="47962" y="1"/>
                    <a:pt x="4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491;p58"/>
            <p:cNvSpPr/>
            <p:nvPr/>
          </p:nvSpPr>
          <p:spPr>
            <a:xfrm>
              <a:off x="3812800" y="736375"/>
              <a:ext cx="394275" cy="143250"/>
            </a:xfrm>
            <a:custGeom>
              <a:avLst/>
              <a:gdLst/>
              <a:ahLst/>
              <a:cxnLst/>
              <a:rect l="l" t="t" r="r" b="b"/>
              <a:pathLst>
                <a:path w="15771" h="5730" extrusionOk="0">
                  <a:moveTo>
                    <a:pt x="15066" y="1"/>
                  </a:moveTo>
                  <a:cubicBezTo>
                    <a:pt x="14916" y="1"/>
                    <a:pt x="14734" y="46"/>
                    <a:pt x="14509" y="102"/>
                  </a:cubicBezTo>
                  <a:cubicBezTo>
                    <a:pt x="13616" y="340"/>
                    <a:pt x="9985" y="2186"/>
                    <a:pt x="8377" y="2590"/>
                  </a:cubicBezTo>
                  <a:cubicBezTo>
                    <a:pt x="7557" y="2795"/>
                    <a:pt x="6401" y="2915"/>
                    <a:pt x="5256" y="2915"/>
                  </a:cubicBezTo>
                  <a:cubicBezTo>
                    <a:pt x="4140" y="2915"/>
                    <a:pt x="3033" y="2801"/>
                    <a:pt x="2257" y="2543"/>
                  </a:cubicBezTo>
                  <a:cubicBezTo>
                    <a:pt x="1495" y="2578"/>
                    <a:pt x="686" y="2793"/>
                    <a:pt x="471" y="3519"/>
                  </a:cubicBezTo>
                  <a:cubicBezTo>
                    <a:pt x="0" y="5120"/>
                    <a:pt x="1931" y="5711"/>
                    <a:pt x="2993" y="5711"/>
                  </a:cubicBezTo>
                  <a:cubicBezTo>
                    <a:pt x="3084" y="5711"/>
                    <a:pt x="3169" y="5706"/>
                    <a:pt x="3246" y="5698"/>
                  </a:cubicBezTo>
                  <a:cubicBezTo>
                    <a:pt x="3779" y="5708"/>
                    <a:pt x="4175" y="5729"/>
                    <a:pt x="4550" y="5729"/>
                  </a:cubicBezTo>
                  <a:cubicBezTo>
                    <a:pt x="5045" y="5729"/>
                    <a:pt x="5502" y="5692"/>
                    <a:pt x="6186" y="5543"/>
                  </a:cubicBezTo>
                  <a:cubicBezTo>
                    <a:pt x="8282" y="5079"/>
                    <a:pt x="9782" y="4472"/>
                    <a:pt x="11116" y="3769"/>
                  </a:cubicBezTo>
                  <a:cubicBezTo>
                    <a:pt x="11949" y="3329"/>
                    <a:pt x="15771" y="1007"/>
                    <a:pt x="15569" y="447"/>
                  </a:cubicBezTo>
                  <a:cubicBezTo>
                    <a:pt x="15453" y="108"/>
                    <a:pt x="15298" y="1"/>
                    <a:pt x="15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92;p58"/>
            <p:cNvSpPr/>
            <p:nvPr/>
          </p:nvSpPr>
          <p:spPr>
            <a:xfrm>
              <a:off x="4030850" y="351650"/>
              <a:ext cx="1683275" cy="2047275"/>
            </a:xfrm>
            <a:custGeom>
              <a:avLst/>
              <a:gdLst/>
              <a:ahLst/>
              <a:cxnLst/>
              <a:rect l="l" t="t" r="r" b="b"/>
              <a:pathLst>
                <a:path w="67331" h="81891" extrusionOk="0">
                  <a:moveTo>
                    <a:pt x="0" y="1"/>
                  </a:moveTo>
                  <a:lnTo>
                    <a:pt x="0" y="26349"/>
                  </a:lnTo>
                  <a:cubicBezTo>
                    <a:pt x="1524" y="25218"/>
                    <a:pt x="3406" y="24552"/>
                    <a:pt x="5454" y="24552"/>
                  </a:cubicBezTo>
                  <a:cubicBezTo>
                    <a:pt x="10633" y="24552"/>
                    <a:pt x="14800" y="28862"/>
                    <a:pt x="14550" y="34100"/>
                  </a:cubicBezTo>
                  <a:cubicBezTo>
                    <a:pt x="14336" y="38863"/>
                    <a:pt x="10299" y="42732"/>
                    <a:pt x="5537" y="42780"/>
                  </a:cubicBezTo>
                  <a:cubicBezTo>
                    <a:pt x="5519" y="42780"/>
                    <a:pt x="5500" y="42780"/>
                    <a:pt x="5482" y="42780"/>
                  </a:cubicBezTo>
                  <a:cubicBezTo>
                    <a:pt x="3420" y="42780"/>
                    <a:pt x="1523" y="42115"/>
                    <a:pt x="0" y="40970"/>
                  </a:cubicBezTo>
                  <a:lnTo>
                    <a:pt x="0" y="67331"/>
                  </a:lnTo>
                  <a:lnTo>
                    <a:pt x="26361" y="67331"/>
                  </a:lnTo>
                  <a:cubicBezTo>
                    <a:pt x="25206" y="68867"/>
                    <a:pt x="24539" y="70783"/>
                    <a:pt x="24551" y="72855"/>
                  </a:cubicBezTo>
                  <a:cubicBezTo>
                    <a:pt x="24599" y="77630"/>
                    <a:pt x="28468" y="81654"/>
                    <a:pt x="33231" y="81880"/>
                  </a:cubicBezTo>
                  <a:cubicBezTo>
                    <a:pt x="33381" y="81887"/>
                    <a:pt x="33530" y="81891"/>
                    <a:pt x="33678" y="81891"/>
                  </a:cubicBezTo>
                  <a:cubicBezTo>
                    <a:pt x="38713" y="81891"/>
                    <a:pt x="42780" y="77814"/>
                    <a:pt x="42780" y="72772"/>
                  </a:cubicBezTo>
                  <a:cubicBezTo>
                    <a:pt x="42780" y="70724"/>
                    <a:pt x="42113" y="68843"/>
                    <a:pt x="40982" y="67331"/>
                  </a:cubicBezTo>
                  <a:lnTo>
                    <a:pt x="67330" y="67331"/>
                  </a:lnTo>
                  <a:lnTo>
                    <a:pt x="67330" y="5252"/>
                  </a:lnTo>
                  <a:cubicBezTo>
                    <a:pt x="67330" y="2346"/>
                    <a:pt x="64985" y="1"/>
                    <a:pt x="6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93;p58"/>
            <p:cNvSpPr/>
            <p:nvPr/>
          </p:nvSpPr>
          <p:spPr>
            <a:xfrm>
              <a:off x="3794500" y="701525"/>
              <a:ext cx="96175" cy="127300"/>
            </a:xfrm>
            <a:custGeom>
              <a:avLst/>
              <a:gdLst/>
              <a:ahLst/>
              <a:cxnLst/>
              <a:rect l="l" t="t" r="r" b="b"/>
              <a:pathLst>
                <a:path w="3847" h="5092" extrusionOk="0">
                  <a:moveTo>
                    <a:pt x="2437" y="1"/>
                  </a:moveTo>
                  <a:cubicBezTo>
                    <a:pt x="2164" y="1"/>
                    <a:pt x="1872" y="126"/>
                    <a:pt x="1703" y="329"/>
                  </a:cubicBezTo>
                  <a:cubicBezTo>
                    <a:pt x="1215" y="913"/>
                    <a:pt x="727" y="1484"/>
                    <a:pt x="251" y="2067"/>
                  </a:cubicBezTo>
                  <a:cubicBezTo>
                    <a:pt x="132" y="2198"/>
                    <a:pt x="13" y="2353"/>
                    <a:pt x="1" y="2532"/>
                  </a:cubicBezTo>
                  <a:cubicBezTo>
                    <a:pt x="1" y="2675"/>
                    <a:pt x="72" y="2818"/>
                    <a:pt x="156" y="2949"/>
                  </a:cubicBezTo>
                  <a:cubicBezTo>
                    <a:pt x="620" y="3746"/>
                    <a:pt x="1203" y="4473"/>
                    <a:pt x="1882" y="5092"/>
                  </a:cubicBezTo>
                  <a:cubicBezTo>
                    <a:pt x="2192" y="3996"/>
                    <a:pt x="2906" y="3008"/>
                    <a:pt x="3847" y="2377"/>
                  </a:cubicBezTo>
                  <a:cubicBezTo>
                    <a:pt x="3716" y="1591"/>
                    <a:pt x="3466" y="793"/>
                    <a:pt x="2930" y="198"/>
                  </a:cubicBezTo>
                  <a:cubicBezTo>
                    <a:pt x="2808" y="61"/>
                    <a:pt x="2627" y="1"/>
                    <a:pt x="2437"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94;p58"/>
            <p:cNvSpPr/>
            <p:nvPr/>
          </p:nvSpPr>
          <p:spPr>
            <a:xfrm>
              <a:off x="3809100" y="591050"/>
              <a:ext cx="185450" cy="183650"/>
            </a:xfrm>
            <a:custGeom>
              <a:avLst/>
              <a:gdLst/>
              <a:ahLst/>
              <a:cxnLst/>
              <a:rect l="l" t="t" r="r" b="b"/>
              <a:pathLst>
                <a:path w="7418" h="7346" extrusionOk="0">
                  <a:moveTo>
                    <a:pt x="4681" y="0"/>
                  </a:moveTo>
                  <a:cubicBezTo>
                    <a:pt x="4258" y="0"/>
                    <a:pt x="3819" y="40"/>
                    <a:pt x="3405" y="57"/>
                  </a:cubicBezTo>
                  <a:cubicBezTo>
                    <a:pt x="1346" y="129"/>
                    <a:pt x="715" y="2248"/>
                    <a:pt x="715" y="2248"/>
                  </a:cubicBezTo>
                  <a:cubicBezTo>
                    <a:pt x="0" y="4200"/>
                    <a:pt x="1262" y="6201"/>
                    <a:pt x="3108" y="7153"/>
                  </a:cubicBezTo>
                  <a:cubicBezTo>
                    <a:pt x="3366" y="7287"/>
                    <a:pt x="3618" y="7346"/>
                    <a:pt x="3861" y="7346"/>
                  </a:cubicBezTo>
                  <a:cubicBezTo>
                    <a:pt x="5081" y="7346"/>
                    <a:pt x="6052" y="5866"/>
                    <a:pt x="6311" y="5141"/>
                  </a:cubicBezTo>
                  <a:cubicBezTo>
                    <a:pt x="6561" y="4427"/>
                    <a:pt x="7418" y="2105"/>
                    <a:pt x="6537" y="748"/>
                  </a:cubicBezTo>
                  <a:cubicBezTo>
                    <a:pt x="6139" y="129"/>
                    <a:pt x="5438" y="0"/>
                    <a:pt x="46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95;p58"/>
            <p:cNvSpPr/>
            <p:nvPr/>
          </p:nvSpPr>
          <p:spPr>
            <a:xfrm>
              <a:off x="3797025" y="562825"/>
              <a:ext cx="221650" cy="142175"/>
            </a:xfrm>
            <a:custGeom>
              <a:avLst/>
              <a:gdLst/>
              <a:ahLst/>
              <a:cxnLst/>
              <a:rect l="l" t="t" r="r" b="b"/>
              <a:pathLst>
                <a:path w="8866" h="5687" extrusionOk="0">
                  <a:moveTo>
                    <a:pt x="7122" y="0"/>
                  </a:moveTo>
                  <a:cubicBezTo>
                    <a:pt x="6806" y="0"/>
                    <a:pt x="6698" y="271"/>
                    <a:pt x="6258" y="555"/>
                  </a:cubicBezTo>
                  <a:cubicBezTo>
                    <a:pt x="5983" y="732"/>
                    <a:pt x="5587" y="789"/>
                    <a:pt x="5156" y="789"/>
                  </a:cubicBezTo>
                  <a:cubicBezTo>
                    <a:pt x="4484" y="789"/>
                    <a:pt x="3729" y="651"/>
                    <a:pt x="3222" y="615"/>
                  </a:cubicBezTo>
                  <a:cubicBezTo>
                    <a:pt x="3097" y="606"/>
                    <a:pt x="2969" y="600"/>
                    <a:pt x="2840" y="600"/>
                  </a:cubicBezTo>
                  <a:cubicBezTo>
                    <a:pt x="2108" y="600"/>
                    <a:pt x="1344" y="767"/>
                    <a:pt x="960" y="1365"/>
                  </a:cubicBezTo>
                  <a:cubicBezTo>
                    <a:pt x="840" y="1543"/>
                    <a:pt x="769" y="1758"/>
                    <a:pt x="626" y="1912"/>
                  </a:cubicBezTo>
                  <a:cubicBezTo>
                    <a:pt x="507" y="2043"/>
                    <a:pt x="340" y="2139"/>
                    <a:pt x="233" y="2293"/>
                  </a:cubicBezTo>
                  <a:cubicBezTo>
                    <a:pt x="126" y="2436"/>
                    <a:pt x="90" y="2627"/>
                    <a:pt x="78" y="2805"/>
                  </a:cubicBezTo>
                  <a:cubicBezTo>
                    <a:pt x="0" y="3746"/>
                    <a:pt x="459" y="5687"/>
                    <a:pt x="1286" y="5687"/>
                  </a:cubicBezTo>
                  <a:cubicBezTo>
                    <a:pt x="1339" y="5687"/>
                    <a:pt x="1392" y="5679"/>
                    <a:pt x="1448" y="5663"/>
                  </a:cubicBezTo>
                  <a:cubicBezTo>
                    <a:pt x="1055" y="5270"/>
                    <a:pt x="1079" y="4853"/>
                    <a:pt x="1079" y="4698"/>
                  </a:cubicBezTo>
                  <a:cubicBezTo>
                    <a:pt x="1079" y="4390"/>
                    <a:pt x="1372" y="4192"/>
                    <a:pt x="1669" y="4192"/>
                  </a:cubicBezTo>
                  <a:cubicBezTo>
                    <a:pt x="1807" y="4192"/>
                    <a:pt x="1945" y="4235"/>
                    <a:pt x="2055" y="4329"/>
                  </a:cubicBezTo>
                  <a:cubicBezTo>
                    <a:pt x="2007" y="3424"/>
                    <a:pt x="2757" y="2710"/>
                    <a:pt x="3662" y="2674"/>
                  </a:cubicBezTo>
                  <a:cubicBezTo>
                    <a:pt x="3682" y="2674"/>
                    <a:pt x="3701" y="2673"/>
                    <a:pt x="3721" y="2673"/>
                  </a:cubicBezTo>
                  <a:cubicBezTo>
                    <a:pt x="4353" y="2673"/>
                    <a:pt x="5174" y="3048"/>
                    <a:pt x="6098" y="3048"/>
                  </a:cubicBezTo>
                  <a:cubicBezTo>
                    <a:pt x="6510" y="3048"/>
                    <a:pt x="6943" y="2973"/>
                    <a:pt x="7389" y="2758"/>
                  </a:cubicBezTo>
                  <a:cubicBezTo>
                    <a:pt x="8865" y="2031"/>
                    <a:pt x="7925" y="245"/>
                    <a:pt x="7472" y="79"/>
                  </a:cubicBezTo>
                  <a:cubicBezTo>
                    <a:pt x="7328" y="24"/>
                    <a:pt x="7215" y="0"/>
                    <a:pt x="7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96;p58"/>
            <p:cNvSpPr/>
            <p:nvPr/>
          </p:nvSpPr>
          <p:spPr>
            <a:xfrm>
              <a:off x="3789750" y="1658375"/>
              <a:ext cx="71050" cy="94150"/>
            </a:xfrm>
            <a:custGeom>
              <a:avLst/>
              <a:gdLst/>
              <a:ahLst/>
              <a:cxnLst/>
              <a:rect l="l" t="t" r="r" b="b"/>
              <a:pathLst>
                <a:path w="2842" h="3766" extrusionOk="0">
                  <a:moveTo>
                    <a:pt x="1301" y="1"/>
                  </a:moveTo>
                  <a:cubicBezTo>
                    <a:pt x="1181" y="1"/>
                    <a:pt x="1079" y="53"/>
                    <a:pt x="1012" y="119"/>
                  </a:cubicBezTo>
                  <a:cubicBezTo>
                    <a:pt x="1012" y="119"/>
                    <a:pt x="0" y="1250"/>
                    <a:pt x="36" y="1405"/>
                  </a:cubicBezTo>
                  <a:cubicBezTo>
                    <a:pt x="60" y="1536"/>
                    <a:pt x="1751" y="3560"/>
                    <a:pt x="2346" y="3739"/>
                  </a:cubicBezTo>
                  <a:cubicBezTo>
                    <a:pt x="2407" y="3757"/>
                    <a:pt x="2456" y="3766"/>
                    <a:pt x="2495" y="3766"/>
                  </a:cubicBezTo>
                  <a:cubicBezTo>
                    <a:pt x="2842" y="3766"/>
                    <a:pt x="2414" y="3092"/>
                    <a:pt x="2179" y="2322"/>
                  </a:cubicBezTo>
                  <a:cubicBezTo>
                    <a:pt x="1953" y="1620"/>
                    <a:pt x="2286" y="1262"/>
                    <a:pt x="1965" y="607"/>
                  </a:cubicBezTo>
                  <a:cubicBezTo>
                    <a:pt x="1749" y="146"/>
                    <a:pt x="1500" y="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97;p58"/>
            <p:cNvSpPr/>
            <p:nvPr/>
          </p:nvSpPr>
          <p:spPr>
            <a:xfrm>
              <a:off x="3634075" y="1702775"/>
              <a:ext cx="112525" cy="80375"/>
            </a:xfrm>
            <a:custGeom>
              <a:avLst/>
              <a:gdLst/>
              <a:ahLst/>
              <a:cxnLst/>
              <a:rect l="l" t="t" r="r" b="b"/>
              <a:pathLst>
                <a:path w="4501" h="3215" extrusionOk="0">
                  <a:moveTo>
                    <a:pt x="1612" y="1"/>
                  </a:moveTo>
                  <a:cubicBezTo>
                    <a:pt x="1509" y="1"/>
                    <a:pt x="1399" y="42"/>
                    <a:pt x="1274" y="141"/>
                  </a:cubicBezTo>
                  <a:cubicBezTo>
                    <a:pt x="1203" y="320"/>
                    <a:pt x="0" y="1665"/>
                    <a:pt x="572" y="2296"/>
                  </a:cubicBezTo>
                  <a:cubicBezTo>
                    <a:pt x="814" y="2572"/>
                    <a:pt x="2464" y="3214"/>
                    <a:pt x="3624" y="3214"/>
                  </a:cubicBezTo>
                  <a:cubicBezTo>
                    <a:pt x="3717" y="3214"/>
                    <a:pt x="3808" y="3210"/>
                    <a:pt x="3894" y="3201"/>
                  </a:cubicBezTo>
                  <a:cubicBezTo>
                    <a:pt x="4501" y="2987"/>
                    <a:pt x="3025" y="2368"/>
                    <a:pt x="2560" y="1570"/>
                  </a:cubicBezTo>
                  <a:cubicBezTo>
                    <a:pt x="2286" y="1117"/>
                    <a:pt x="2703" y="808"/>
                    <a:pt x="2322" y="451"/>
                  </a:cubicBezTo>
                  <a:cubicBezTo>
                    <a:pt x="2050" y="212"/>
                    <a:pt x="1846" y="1"/>
                    <a:pt x="1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98;p58"/>
            <p:cNvSpPr/>
            <p:nvPr/>
          </p:nvSpPr>
          <p:spPr>
            <a:xfrm>
              <a:off x="3723675" y="1143675"/>
              <a:ext cx="245875" cy="537925"/>
            </a:xfrm>
            <a:custGeom>
              <a:avLst/>
              <a:gdLst/>
              <a:ahLst/>
              <a:cxnLst/>
              <a:rect l="l" t="t" r="r" b="b"/>
              <a:pathLst>
                <a:path w="9835" h="21517" extrusionOk="0">
                  <a:moveTo>
                    <a:pt x="2360" y="1"/>
                  </a:moveTo>
                  <a:cubicBezTo>
                    <a:pt x="1442" y="1"/>
                    <a:pt x="497" y="1016"/>
                    <a:pt x="179" y="2550"/>
                  </a:cubicBezTo>
                  <a:cubicBezTo>
                    <a:pt x="0" y="3408"/>
                    <a:pt x="512" y="4253"/>
                    <a:pt x="1024" y="4979"/>
                  </a:cubicBezTo>
                  <a:cubicBezTo>
                    <a:pt x="2334" y="6801"/>
                    <a:pt x="6394" y="10944"/>
                    <a:pt x="6501" y="11337"/>
                  </a:cubicBezTo>
                  <a:cubicBezTo>
                    <a:pt x="6608" y="11706"/>
                    <a:pt x="3060" y="20314"/>
                    <a:pt x="3727" y="21184"/>
                  </a:cubicBezTo>
                  <a:cubicBezTo>
                    <a:pt x="3915" y="21422"/>
                    <a:pt x="4067" y="21516"/>
                    <a:pt x="4199" y="21516"/>
                  </a:cubicBezTo>
                  <a:cubicBezTo>
                    <a:pt x="4434" y="21516"/>
                    <a:pt x="4603" y="21215"/>
                    <a:pt x="4787" y="20910"/>
                  </a:cubicBezTo>
                  <a:cubicBezTo>
                    <a:pt x="5572" y="19624"/>
                    <a:pt x="9835" y="12242"/>
                    <a:pt x="9835" y="10754"/>
                  </a:cubicBezTo>
                  <a:cubicBezTo>
                    <a:pt x="9835" y="9980"/>
                    <a:pt x="5060" y="2503"/>
                    <a:pt x="3453" y="574"/>
                  </a:cubicBezTo>
                  <a:cubicBezTo>
                    <a:pt x="3126" y="180"/>
                    <a:pt x="2745"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99;p58"/>
            <p:cNvSpPr/>
            <p:nvPr/>
          </p:nvSpPr>
          <p:spPr>
            <a:xfrm>
              <a:off x="3587925" y="1078675"/>
              <a:ext cx="261075" cy="643450"/>
            </a:xfrm>
            <a:custGeom>
              <a:avLst/>
              <a:gdLst/>
              <a:ahLst/>
              <a:cxnLst/>
              <a:rect l="l" t="t" r="r" b="b"/>
              <a:pathLst>
                <a:path w="10443" h="25738" extrusionOk="0">
                  <a:moveTo>
                    <a:pt x="1787" y="1"/>
                  </a:moveTo>
                  <a:cubicBezTo>
                    <a:pt x="1614" y="1"/>
                    <a:pt x="1505" y="36"/>
                    <a:pt x="1477" y="114"/>
                  </a:cubicBezTo>
                  <a:cubicBezTo>
                    <a:pt x="1" y="4353"/>
                    <a:pt x="3644" y="10222"/>
                    <a:pt x="4585" y="12032"/>
                  </a:cubicBezTo>
                  <a:cubicBezTo>
                    <a:pt x="5002" y="12818"/>
                    <a:pt x="6323" y="14961"/>
                    <a:pt x="6371" y="15854"/>
                  </a:cubicBezTo>
                  <a:cubicBezTo>
                    <a:pt x="6418" y="16735"/>
                    <a:pt x="3037" y="23962"/>
                    <a:pt x="3120" y="25105"/>
                  </a:cubicBezTo>
                  <a:cubicBezTo>
                    <a:pt x="3151" y="25574"/>
                    <a:pt x="3375" y="25738"/>
                    <a:pt x="3611" y="25738"/>
                  </a:cubicBezTo>
                  <a:cubicBezTo>
                    <a:pt x="3837" y="25738"/>
                    <a:pt x="4075" y="25589"/>
                    <a:pt x="4168" y="25415"/>
                  </a:cubicBezTo>
                  <a:cubicBezTo>
                    <a:pt x="4454" y="24891"/>
                    <a:pt x="9026" y="18485"/>
                    <a:pt x="9645" y="15854"/>
                  </a:cubicBezTo>
                  <a:cubicBezTo>
                    <a:pt x="10443" y="12485"/>
                    <a:pt x="7550" y="8282"/>
                    <a:pt x="7538" y="5912"/>
                  </a:cubicBezTo>
                  <a:cubicBezTo>
                    <a:pt x="8359" y="5258"/>
                    <a:pt x="8442" y="5222"/>
                    <a:pt x="8990" y="4329"/>
                  </a:cubicBezTo>
                  <a:cubicBezTo>
                    <a:pt x="9359" y="3698"/>
                    <a:pt x="9633" y="2412"/>
                    <a:pt x="9335" y="2329"/>
                  </a:cubicBezTo>
                  <a:cubicBezTo>
                    <a:pt x="8219" y="2055"/>
                    <a:pt x="3114" y="1"/>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00;p58"/>
            <p:cNvSpPr/>
            <p:nvPr/>
          </p:nvSpPr>
          <p:spPr>
            <a:xfrm>
              <a:off x="4170975" y="838850"/>
              <a:ext cx="126300" cy="61800"/>
            </a:xfrm>
            <a:custGeom>
              <a:avLst/>
              <a:gdLst/>
              <a:ahLst/>
              <a:cxnLst/>
              <a:rect l="l" t="t" r="r" b="b"/>
              <a:pathLst>
                <a:path w="5052" h="2472" extrusionOk="0">
                  <a:moveTo>
                    <a:pt x="2289" y="0"/>
                  </a:moveTo>
                  <a:cubicBezTo>
                    <a:pt x="1682" y="0"/>
                    <a:pt x="15" y="1492"/>
                    <a:pt x="15" y="1492"/>
                  </a:cubicBezTo>
                  <a:cubicBezTo>
                    <a:pt x="118" y="1733"/>
                    <a:pt x="1" y="2471"/>
                    <a:pt x="237" y="2471"/>
                  </a:cubicBezTo>
                  <a:cubicBezTo>
                    <a:pt x="246" y="2471"/>
                    <a:pt x="255" y="2470"/>
                    <a:pt x="265" y="2468"/>
                  </a:cubicBezTo>
                  <a:cubicBezTo>
                    <a:pt x="1277" y="2266"/>
                    <a:pt x="3539" y="2194"/>
                    <a:pt x="4016" y="2016"/>
                  </a:cubicBezTo>
                  <a:cubicBezTo>
                    <a:pt x="5052" y="1635"/>
                    <a:pt x="4897" y="873"/>
                    <a:pt x="4742" y="765"/>
                  </a:cubicBezTo>
                  <a:cubicBezTo>
                    <a:pt x="4705" y="742"/>
                    <a:pt x="4514" y="734"/>
                    <a:pt x="4242" y="734"/>
                  </a:cubicBezTo>
                  <a:cubicBezTo>
                    <a:pt x="3543" y="734"/>
                    <a:pt x="2314" y="789"/>
                    <a:pt x="1825" y="789"/>
                  </a:cubicBezTo>
                  <a:cubicBezTo>
                    <a:pt x="2087" y="492"/>
                    <a:pt x="2420" y="420"/>
                    <a:pt x="2408" y="27"/>
                  </a:cubicBezTo>
                  <a:cubicBezTo>
                    <a:pt x="2376" y="9"/>
                    <a:pt x="2336" y="0"/>
                    <a:pt x="228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01;p58"/>
            <p:cNvSpPr/>
            <p:nvPr/>
          </p:nvSpPr>
          <p:spPr>
            <a:xfrm>
              <a:off x="3620675" y="750475"/>
              <a:ext cx="292625" cy="388225"/>
            </a:xfrm>
            <a:custGeom>
              <a:avLst/>
              <a:gdLst/>
              <a:ahLst/>
              <a:cxnLst/>
              <a:rect l="l" t="t" r="r" b="b"/>
              <a:pathLst>
                <a:path w="11705" h="15529" extrusionOk="0">
                  <a:moveTo>
                    <a:pt x="7336" y="0"/>
                  </a:moveTo>
                  <a:cubicBezTo>
                    <a:pt x="4898" y="0"/>
                    <a:pt x="2480" y="3072"/>
                    <a:pt x="1477" y="6015"/>
                  </a:cubicBezTo>
                  <a:cubicBezTo>
                    <a:pt x="763" y="8110"/>
                    <a:pt x="1" y="11599"/>
                    <a:pt x="24" y="13814"/>
                  </a:cubicBezTo>
                  <a:cubicBezTo>
                    <a:pt x="2608" y="14516"/>
                    <a:pt x="6156" y="15349"/>
                    <a:pt x="8025" y="15528"/>
                  </a:cubicBezTo>
                  <a:cubicBezTo>
                    <a:pt x="8799" y="12968"/>
                    <a:pt x="9240" y="11182"/>
                    <a:pt x="10014" y="8622"/>
                  </a:cubicBezTo>
                  <a:cubicBezTo>
                    <a:pt x="10812" y="5991"/>
                    <a:pt x="11704" y="2574"/>
                    <a:pt x="9204" y="669"/>
                  </a:cubicBezTo>
                  <a:cubicBezTo>
                    <a:pt x="8596" y="205"/>
                    <a:pt x="7965" y="0"/>
                    <a:pt x="7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02;p58"/>
            <p:cNvSpPr/>
            <p:nvPr/>
          </p:nvSpPr>
          <p:spPr>
            <a:xfrm>
              <a:off x="3764150" y="759925"/>
              <a:ext cx="427350" cy="194125"/>
            </a:xfrm>
            <a:custGeom>
              <a:avLst/>
              <a:gdLst/>
              <a:ahLst/>
              <a:cxnLst/>
              <a:rect l="l" t="t" r="r" b="b"/>
              <a:pathLst>
                <a:path w="17094" h="7765" extrusionOk="0">
                  <a:moveTo>
                    <a:pt x="2269" y="0"/>
                  </a:moveTo>
                  <a:cubicBezTo>
                    <a:pt x="1526" y="0"/>
                    <a:pt x="785" y="334"/>
                    <a:pt x="536" y="1232"/>
                  </a:cubicBezTo>
                  <a:cubicBezTo>
                    <a:pt x="0" y="3172"/>
                    <a:pt x="4739" y="6518"/>
                    <a:pt x="6870" y="7363"/>
                  </a:cubicBezTo>
                  <a:cubicBezTo>
                    <a:pt x="7585" y="7648"/>
                    <a:pt x="8389" y="7765"/>
                    <a:pt x="9223" y="7765"/>
                  </a:cubicBezTo>
                  <a:cubicBezTo>
                    <a:pt x="12154" y="7765"/>
                    <a:pt x="15470" y="6327"/>
                    <a:pt x="16693" y="5696"/>
                  </a:cubicBezTo>
                  <a:cubicBezTo>
                    <a:pt x="17094" y="5484"/>
                    <a:pt x="16818" y="4386"/>
                    <a:pt x="16489" y="4386"/>
                  </a:cubicBezTo>
                  <a:cubicBezTo>
                    <a:pt x="16486" y="4386"/>
                    <a:pt x="16482" y="4387"/>
                    <a:pt x="16479" y="4387"/>
                  </a:cubicBezTo>
                  <a:cubicBezTo>
                    <a:pt x="16361" y="4396"/>
                    <a:pt x="13107" y="5198"/>
                    <a:pt x="10492" y="5198"/>
                  </a:cubicBezTo>
                  <a:cubicBezTo>
                    <a:pt x="9671" y="5198"/>
                    <a:pt x="8913" y="5118"/>
                    <a:pt x="8335" y="4911"/>
                  </a:cubicBezTo>
                  <a:cubicBezTo>
                    <a:pt x="7108" y="4470"/>
                    <a:pt x="4311" y="755"/>
                    <a:pt x="3465" y="291"/>
                  </a:cubicBezTo>
                  <a:cubicBezTo>
                    <a:pt x="3129" y="112"/>
                    <a:pt x="2699" y="0"/>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652;p39"/>
          <p:cNvSpPr txBox="1">
            <a:spLocks/>
          </p:cNvSpPr>
          <p:nvPr/>
        </p:nvSpPr>
        <p:spPr>
          <a:xfrm>
            <a:off x="797997" y="944920"/>
            <a:ext cx="1575236"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600" b="1" dirty="0">
                <a:solidFill>
                  <a:schemeClr val="dk1"/>
                </a:solidFill>
                <a:latin typeface="Oswald"/>
                <a:ea typeface="Oswald"/>
                <a:cs typeface="Oswald"/>
              </a:rPr>
              <a:t>HERRAMIENTAS</a:t>
            </a:r>
            <a:endParaRPr lang="es-ES" b="1" dirty="0">
              <a:solidFill>
                <a:schemeClr val="dk1"/>
              </a:solidFill>
              <a:latin typeface="Oswald"/>
              <a:ea typeface="Oswald"/>
              <a:cs typeface="Oswald"/>
            </a:endParaRPr>
          </a:p>
        </p:txBody>
      </p:sp>
      <p:pic>
        <p:nvPicPr>
          <p:cNvPr id="2052" name="Picture 4" descr="Pirámide de Conexión con la Naturaleza – Red Internacional de Aprendizaje  al Aire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09" y="1563638"/>
            <a:ext cx="1511429" cy="167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2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6" name="Google Shape;652;p39"/>
          <p:cNvSpPr txBox="1">
            <a:spLocks/>
          </p:cNvSpPr>
          <p:nvPr/>
        </p:nvSpPr>
        <p:spPr>
          <a:xfrm>
            <a:off x="3244395" y="859072"/>
            <a:ext cx="1663848"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BAÑOS DE BOSQUE</a:t>
            </a:r>
          </a:p>
        </p:txBody>
      </p:sp>
      <p:sp>
        <p:nvSpPr>
          <p:cNvPr id="47" name="Google Shape;653;p39"/>
          <p:cNvSpPr txBox="1">
            <a:spLocks/>
          </p:cNvSpPr>
          <p:nvPr/>
        </p:nvSpPr>
        <p:spPr>
          <a:xfrm>
            <a:off x="3550293" y="1130181"/>
            <a:ext cx="5329414" cy="25372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Los </a:t>
            </a:r>
            <a:r>
              <a:rPr lang="es-ES" sz="1100" b="1" dirty="0">
                <a:solidFill>
                  <a:schemeClr val="dk1"/>
                </a:solidFill>
                <a:latin typeface="Open Sans"/>
                <a:ea typeface="Open Sans"/>
                <a:cs typeface="Open Sans"/>
              </a:rPr>
              <a:t>baños de bosque</a:t>
            </a:r>
            <a:r>
              <a:rPr lang="es-ES" sz="1100" dirty="0">
                <a:solidFill>
                  <a:schemeClr val="dk1"/>
                </a:solidFill>
                <a:latin typeface="Open Sans"/>
                <a:ea typeface="Open Sans"/>
                <a:cs typeface="Open Sans"/>
              </a:rPr>
              <a:t>, o "</a:t>
            </a:r>
            <a:r>
              <a:rPr lang="es-ES" sz="1100" b="1" i="1" dirty="0" err="1">
                <a:solidFill>
                  <a:schemeClr val="dk1"/>
                </a:solidFill>
                <a:latin typeface="Open Sans"/>
                <a:ea typeface="Open Sans"/>
                <a:cs typeface="Open Sans"/>
              </a:rPr>
              <a:t>shinrin-yoku</a:t>
            </a:r>
            <a:r>
              <a:rPr lang="es-ES" sz="1100" dirty="0">
                <a:solidFill>
                  <a:schemeClr val="dk1"/>
                </a:solidFill>
                <a:latin typeface="Open Sans"/>
                <a:ea typeface="Open Sans"/>
                <a:cs typeface="Open Sans"/>
              </a:rPr>
              <a:t>", son una práctica japonesa que implica sumergirse conscientemente en la naturaleza, enfocándose en los sentidos y la conexión con el entorno. No es solo caminar en el bosque, sino una experiencia deliberada para reducir el estrés, mejorar el bienestar mental y físico, y fortalecer el sistema inmunológico. Se centra en la inmersión sensorial, caminar lentamente y practicar la atención plena en la naturaleza. La investigación respalda sus beneficios para la salud, haciendo de esta práctica una forma terapéutica de conectar con la naturaleza.</a:t>
            </a:r>
          </a:p>
          <a:p>
            <a:pPr algn="just"/>
            <a:endParaRPr lang="es-ES" sz="1100" dirty="0">
              <a:solidFill>
                <a:schemeClr val="dk1"/>
              </a:solidFill>
              <a:latin typeface="Open Sans"/>
              <a:ea typeface="Open Sans"/>
              <a:cs typeface="Open Sans"/>
            </a:endParaRPr>
          </a:p>
          <a:p>
            <a:pPr algn="just"/>
            <a:r>
              <a:rPr lang="en-US" sz="1100" dirty="0">
                <a:solidFill>
                  <a:schemeClr val="dk1"/>
                </a:solidFill>
                <a:latin typeface="Open Sans"/>
                <a:ea typeface="Open Sans"/>
                <a:cs typeface="Open Sans"/>
              </a:rPr>
              <a:t>Hansen, M. M., Jones, R., &amp; </a:t>
            </a:r>
            <a:r>
              <a:rPr lang="en-US" sz="1100" dirty="0" err="1">
                <a:solidFill>
                  <a:schemeClr val="dk1"/>
                </a:solidFill>
                <a:latin typeface="Open Sans"/>
                <a:ea typeface="Open Sans"/>
                <a:cs typeface="Open Sans"/>
              </a:rPr>
              <a:t>Tocchini</a:t>
            </a:r>
            <a:r>
              <a:rPr lang="en-US" sz="1100" dirty="0">
                <a:solidFill>
                  <a:schemeClr val="dk1"/>
                </a:solidFill>
                <a:latin typeface="Open Sans"/>
                <a:ea typeface="Open Sans"/>
                <a:cs typeface="Open Sans"/>
              </a:rPr>
              <a:t>, K. (2017). </a:t>
            </a:r>
            <a:r>
              <a:rPr lang="en-US" sz="1100" dirty="0" err="1">
                <a:solidFill>
                  <a:schemeClr val="dk1"/>
                </a:solidFill>
                <a:latin typeface="Open Sans"/>
                <a:ea typeface="Open Sans"/>
                <a:cs typeface="Open Sans"/>
              </a:rPr>
              <a:t>Shinrin-yoku</a:t>
            </a:r>
            <a:r>
              <a:rPr lang="en-US" sz="1100" dirty="0">
                <a:solidFill>
                  <a:schemeClr val="dk1"/>
                </a:solidFill>
                <a:latin typeface="Open Sans"/>
                <a:ea typeface="Open Sans"/>
                <a:cs typeface="Open Sans"/>
              </a:rPr>
              <a:t> (forest bathing) and nature therapy: A state-of-the-art review. International journal of environmental research and public health, 14(8), 851.</a:t>
            </a:r>
          </a:p>
          <a:p>
            <a:pPr algn="just"/>
            <a:endParaRPr lang="en-US" sz="1100" dirty="0">
              <a:solidFill>
                <a:schemeClr val="dk1"/>
              </a:solidFill>
              <a:latin typeface="Open Sans"/>
              <a:ea typeface="Open Sans"/>
              <a:cs typeface="Open Sans"/>
            </a:endParaRPr>
          </a:p>
          <a:p>
            <a:pPr algn="just"/>
            <a:endParaRPr lang="en-US" sz="1100" dirty="0">
              <a:solidFill>
                <a:schemeClr val="dk1"/>
              </a:solidFill>
              <a:latin typeface="Open Sans"/>
              <a:ea typeface="Open Sans"/>
              <a:cs typeface="Open Sans"/>
            </a:endParaRPr>
          </a:p>
        </p:txBody>
      </p:sp>
      <p:grpSp>
        <p:nvGrpSpPr>
          <p:cNvPr id="48" name="Google Shape;658;p39"/>
          <p:cNvGrpSpPr/>
          <p:nvPr/>
        </p:nvGrpSpPr>
        <p:grpSpPr>
          <a:xfrm flipH="1">
            <a:off x="4687744" y="1109235"/>
            <a:ext cx="446222" cy="74603"/>
            <a:chOff x="6146875" y="1767300"/>
            <a:chExt cx="331025" cy="57475"/>
          </a:xfrm>
        </p:grpSpPr>
        <p:sp>
          <p:nvSpPr>
            <p:cNvPr id="4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2427;p58"/>
          <p:cNvGrpSpPr/>
          <p:nvPr/>
        </p:nvGrpSpPr>
        <p:grpSpPr>
          <a:xfrm>
            <a:off x="547715" y="3458299"/>
            <a:ext cx="2236171" cy="1717071"/>
            <a:chOff x="1156375" y="351650"/>
            <a:chExt cx="5308725" cy="4999350"/>
          </a:xfrm>
        </p:grpSpPr>
        <p:sp>
          <p:nvSpPr>
            <p:cNvPr id="106" name="Google Shape;2428;p58"/>
            <p:cNvSpPr/>
            <p:nvPr/>
          </p:nvSpPr>
          <p:spPr>
            <a:xfrm>
              <a:off x="1388250" y="4883175"/>
              <a:ext cx="5012275" cy="415250"/>
            </a:xfrm>
            <a:custGeom>
              <a:avLst/>
              <a:gdLst/>
              <a:ahLst/>
              <a:cxnLst/>
              <a:rect l="l" t="t" r="r" b="b"/>
              <a:pathLst>
                <a:path w="200491" h="16610" extrusionOk="0">
                  <a:moveTo>
                    <a:pt x="100251" y="0"/>
                  </a:moveTo>
                  <a:cubicBezTo>
                    <a:pt x="73665" y="0"/>
                    <a:pt x="48162" y="869"/>
                    <a:pt x="29362" y="2429"/>
                  </a:cubicBezTo>
                  <a:cubicBezTo>
                    <a:pt x="10562" y="3989"/>
                    <a:pt x="1" y="6096"/>
                    <a:pt x="1" y="8299"/>
                  </a:cubicBezTo>
                  <a:cubicBezTo>
                    <a:pt x="1" y="10514"/>
                    <a:pt x="10562" y="12621"/>
                    <a:pt x="29362" y="14181"/>
                  </a:cubicBezTo>
                  <a:cubicBezTo>
                    <a:pt x="48162" y="15740"/>
                    <a:pt x="73665" y="16610"/>
                    <a:pt x="100251" y="16610"/>
                  </a:cubicBezTo>
                  <a:cubicBezTo>
                    <a:pt x="126838" y="16610"/>
                    <a:pt x="152329" y="15740"/>
                    <a:pt x="171129" y="14181"/>
                  </a:cubicBezTo>
                  <a:cubicBezTo>
                    <a:pt x="189929" y="12621"/>
                    <a:pt x="200490" y="10514"/>
                    <a:pt x="200490" y="8299"/>
                  </a:cubicBezTo>
                  <a:cubicBezTo>
                    <a:pt x="200490" y="6096"/>
                    <a:pt x="189929" y="3989"/>
                    <a:pt x="171129" y="2429"/>
                  </a:cubicBezTo>
                  <a:cubicBezTo>
                    <a:pt x="152329" y="869"/>
                    <a:pt x="126838" y="0"/>
                    <a:pt x="100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29;p58"/>
            <p:cNvSpPr/>
            <p:nvPr/>
          </p:nvSpPr>
          <p:spPr>
            <a:xfrm>
              <a:off x="1156375" y="544550"/>
              <a:ext cx="3060825" cy="3061100"/>
            </a:xfrm>
            <a:custGeom>
              <a:avLst/>
              <a:gdLst/>
              <a:ahLst/>
              <a:cxnLst/>
              <a:rect l="l" t="t" r="r" b="b"/>
              <a:pathLst>
                <a:path w="122433" h="122444" extrusionOk="0">
                  <a:moveTo>
                    <a:pt x="61223" y="0"/>
                  </a:moveTo>
                  <a:cubicBezTo>
                    <a:pt x="44983" y="0"/>
                    <a:pt x="29409" y="6453"/>
                    <a:pt x="17932" y="17931"/>
                  </a:cubicBezTo>
                  <a:cubicBezTo>
                    <a:pt x="6454" y="29420"/>
                    <a:pt x="1" y="44982"/>
                    <a:pt x="1" y="61222"/>
                  </a:cubicBezTo>
                  <a:cubicBezTo>
                    <a:pt x="1" y="77462"/>
                    <a:pt x="6454" y="93024"/>
                    <a:pt x="17932" y="104513"/>
                  </a:cubicBezTo>
                  <a:cubicBezTo>
                    <a:pt x="29409" y="115991"/>
                    <a:pt x="44983" y="122444"/>
                    <a:pt x="61223" y="122444"/>
                  </a:cubicBezTo>
                  <a:cubicBezTo>
                    <a:pt x="77451" y="122444"/>
                    <a:pt x="93024" y="115991"/>
                    <a:pt x="104502" y="104513"/>
                  </a:cubicBezTo>
                  <a:cubicBezTo>
                    <a:pt x="115980" y="93024"/>
                    <a:pt x="122433" y="77462"/>
                    <a:pt x="122433" y="61222"/>
                  </a:cubicBezTo>
                  <a:cubicBezTo>
                    <a:pt x="122433" y="44982"/>
                    <a:pt x="115980" y="29420"/>
                    <a:pt x="104502" y="17931"/>
                  </a:cubicBezTo>
                  <a:cubicBezTo>
                    <a:pt x="93024" y="6453"/>
                    <a:pt x="77451" y="0"/>
                    <a:pt x="6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30;p58"/>
            <p:cNvSpPr/>
            <p:nvPr/>
          </p:nvSpPr>
          <p:spPr>
            <a:xfrm>
              <a:off x="4768750" y="2649275"/>
              <a:ext cx="1673425" cy="1673425"/>
            </a:xfrm>
            <a:custGeom>
              <a:avLst/>
              <a:gdLst/>
              <a:ahLst/>
              <a:cxnLst/>
              <a:rect l="l" t="t" r="r" b="b"/>
              <a:pathLst>
                <a:path w="66937" h="66937" extrusionOk="0">
                  <a:moveTo>
                    <a:pt x="33469" y="0"/>
                  </a:moveTo>
                  <a:cubicBezTo>
                    <a:pt x="14990" y="0"/>
                    <a:pt x="0" y="14978"/>
                    <a:pt x="0" y="33469"/>
                  </a:cubicBezTo>
                  <a:cubicBezTo>
                    <a:pt x="0" y="51947"/>
                    <a:pt x="14990" y="66937"/>
                    <a:pt x="33469" y="66937"/>
                  </a:cubicBezTo>
                  <a:cubicBezTo>
                    <a:pt x="51959" y="66937"/>
                    <a:pt x="66937" y="51947"/>
                    <a:pt x="66937" y="33469"/>
                  </a:cubicBezTo>
                  <a:cubicBezTo>
                    <a:pt x="66937" y="14978"/>
                    <a:pt x="51959" y="0"/>
                    <a:pt x="3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31;p58"/>
            <p:cNvSpPr/>
            <p:nvPr/>
          </p:nvSpPr>
          <p:spPr>
            <a:xfrm>
              <a:off x="1398550" y="2320500"/>
              <a:ext cx="1124700" cy="1165275"/>
            </a:xfrm>
            <a:custGeom>
              <a:avLst/>
              <a:gdLst/>
              <a:ahLst/>
              <a:cxnLst/>
              <a:rect l="l" t="t" r="r" b="b"/>
              <a:pathLst>
                <a:path w="44988" h="46611" extrusionOk="0">
                  <a:moveTo>
                    <a:pt x="3413" y="0"/>
                  </a:moveTo>
                  <a:cubicBezTo>
                    <a:pt x="1564" y="0"/>
                    <a:pt x="1" y="1585"/>
                    <a:pt x="327" y="4829"/>
                  </a:cubicBezTo>
                  <a:cubicBezTo>
                    <a:pt x="791" y="9579"/>
                    <a:pt x="4899" y="14711"/>
                    <a:pt x="9090" y="18699"/>
                  </a:cubicBezTo>
                  <a:cubicBezTo>
                    <a:pt x="8816" y="18664"/>
                    <a:pt x="8542" y="18640"/>
                    <a:pt x="8268" y="18640"/>
                  </a:cubicBezTo>
                  <a:cubicBezTo>
                    <a:pt x="8263" y="18640"/>
                    <a:pt x="8257" y="18640"/>
                    <a:pt x="8252" y="18640"/>
                  </a:cubicBezTo>
                  <a:cubicBezTo>
                    <a:pt x="5773" y="18640"/>
                    <a:pt x="4187" y="21300"/>
                    <a:pt x="5387" y="23462"/>
                  </a:cubicBezTo>
                  <a:cubicBezTo>
                    <a:pt x="8352" y="28736"/>
                    <a:pt x="14043" y="32392"/>
                    <a:pt x="19377" y="35594"/>
                  </a:cubicBezTo>
                  <a:cubicBezTo>
                    <a:pt x="19165" y="35503"/>
                    <a:pt x="18949" y="35462"/>
                    <a:pt x="18733" y="35462"/>
                  </a:cubicBezTo>
                  <a:cubicBezTo>
                    <a:pt x="17570" y="35462"/>
                    <a:pt x="16452" y="36684"/>
                    <a:pt x="16412" y="37940"/>
                  </a:cubicBezTo>
                  <a:cubicBezTo>
                    <a:pt x="16365" y="39428"/>
                    <a:pt x="17186" y="40881"/>
                    <a:pt x="18329" y="41821"/>
                  </a:cubicBezTo>
                  <a:cubicBezTo>
                    <a:pt x="22037" y="44915"/>
                    <a:pt x="28580" y="46610"/>
                    <a:pt x="34635" y="46610"/>
                  </a:cubicBezTo>
                  <a:cubicBezTo>
                    <a:pt x="36921" y="46610"/>
                    <a:pt x="39138" y="46369"/>
                    <a:pt x="41106" y="45869"/>
                  </a:cubicBezTo>
                  <a:cubicBezTo>
                    <a:pt x="44844" y="44917"/>
                    <a:pt x="44987" y="44917"/>
                    <a:pt x="44273" y="41178"/>
                  </a:cubicBezTo>
                  <a:cubicBezTo>
                    <a:pt x="43749" y="38404"/>
                    <a:pt x="43142" y="35642"/>
                    <a:pt x="42404" y="32915"/>
                  </a:cubicBezTo>
                  <a:cubicBezTo>
                    <a:pt x="41022" y="27718"/>
                    <a:pt x="36851" y="14700"/>
                    <a:pt x="32277" y="14700"/>
                  </a:cubicBezTo>
                  <a:cubicBezTo>
                    <a:pt x="32042" y="14700"/>
                    <a:pt x="31806" y="14734"/>
                    <a:pt x="31569" y="14806"/>
                  </a:cubicBezTo>
                  <a:cubicBezTo>
                    <a:pt x="29283" y="15497"/>
                    <a:pt x="29819" y="19104"/>
                    <a:pt x="28985" y="20592"/>
                  </a:cubicBezTo>
                  <a:cubicBezTo>
                    <a:pt x="24663" y="15187"/>
                    <a:pt x="26568" y="6805"/>
                    <a:pt x="21746" y="1840"/>
                  </a:cubicBezTo>
                  <a:cubicBezTo>
                    <a:pt x="20898" y="956"/>
                    <a:pt x="19840" y="155"/>
                    <a:pt x="18584" y="155"/>
                  </a:cubicBezTo>
                  <a:cubicBezTo>
                    <a:pt x="18200" y="155"/>
                    <a:pt x="17797" y="230"/>
                    <a:pt x="17377" y="400"/>
                  </a:cubicBezTo>
                  <a:cubicBezTo>
                    <a:pt x="16210" y="864"/>
                    <a:pt x="15365" y="1888"/>
                    <a:pt x="14972" y="3078"/>
                  </a:cubicBezTo>
                  <a:cubicBezTo>
                    <a:pt x="14281" y="5210"/>
                    <a:pt x="14900" y="7436"/>
                    <a:pt x="15519" y="9544"/>
                  </a:cubicBezTo>
                  <a:cubicBezTo>
                    <a:pt x="13495" y="7019"/>
                    <a:pt x="11447" y="4471"/>
                    <a:pt x="8864" y="2519"/>
                  </a:cubicBezTo>
                  <a:cubicBezTo>
                    <a:pt x="7566" y="1543"/>
                    <a:pt x="6101" y="721"/>
                    <a:pt x="4566" y="197"/>
                  </a:cubicBezTo>
                  <a:cubicBezTo>
                    <a:pt x="4178" y="66"/>
                    <a:pt x="3790" y="0"/>
                    <a:pt x="3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2;p58"/>
            <p:cNvSpPr/>
            <p:nvPr/>
          </p:nvSpPr>
          <p:spPr>
            <a:xfrm>
              <a:off x="1532350" y="2454425"/>
              <a:ext cx="867600" cy="929800"/>
            </a:xfrm>
            <a:custGeom>
              <a:avLst/>
              <a:gdLst/>
              <a:ahLst/>
              <a:cxnLst/>
              <a:rect l="l" t="t" r="r" b="b"/>
              <a:pathLst>
                <a:path w="34704" h="37192" extrusionOk="0">
                  <a:moveTo>
                    <a:pt x="417" y="0"/>
                  </a:moveTo>
                  <a:cubicBezTo>
                    <a:pt x="200" y="0"/>
                    <a:pt x="1" y="291"/>
                    <a:pt x="190" y="507"/>
                  </a:cubicBezTo>
                  <a:cubicBezTo>
                    <a:pt x="10798" y="13319"/>
                    <a:pt x="22121" y="25534"/>
                    <a:pt x="34063" y="37107"/>
                  </a:cubicBezTo>
                  <a:cubicBezTo>
                    <a:pt x="34126" y="37167"/>
                    <a:pt x="34196" y="37192"/>
                    <a:pt x="34264" y="37192"/>
                  </a:cubicBezTo>
                  <a:cubicBezTo>
                    <a:pt x="34496" y="37192"/>
                    <a:pt x="34703" y="36905"/>
                    <a:pt x="34492" y="36702"/>
                  </a:cubicBezTo>
                  <a:cubicBezTo>
                    <a:pt x="22550" y="25130"/>
                    <a:pt x="11239" y="12914"/>
                    <a:pt x="619" y="103"/>
                  </a:cubicBezTo>
                  <a:cubicBezTo>
                    <a:pt x="558" y="30"/>
                    <a:pt x="486"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33;p58"/>
            <p:cNvSpPr/>
            <p:nvPr/>
          </p:nvSpPr>
          <p:spPr>
            <a:xfrm>
              <a:off x="1625450" y="2887225"/>
              <a:ext cx="376200" cy="91825"/>
            </a:xfrm>
            <a:custGeom>
              <a:avLst/>
              <a:gdLst/>
              <a:ahLst/>
              <a:cxnLst/>
              <a:rect l="l" t="t" r="r" b="b"/>
              <a:pathLst>
                <a:path w="15048" h="3673" extrusionOk="0">
                  <a:moveTo>
                    <a:pt x="462" y="1"/>
                  </a:moveTo>
                  <a:cubicBezTo>
                    <a:pt x="137" y="1"/>
                    <a:pt x="0" y="500"/>
                    <a:pt x="347" y="579"/>
                  </a:cubicBezTo>
                  <a:cubicBezTo>
                    <a:pt x="5086" y="1555"/>
                    <a:pt x="9813" y="2591"/>
                    <a:pt x="14540" y="3662"/>
                  </a:cubicBezTo>
                  <a:cubicBezTo>
                    <a:pt x="14568" y="3670"/>
                    <a:pt x="14595" y="3673"/>
                    <a:pt x="14621" y="3673"/>
                  </a:cubicBezTo>
                  <a:cubicBezTo>
                    <a:pt x="14931" y="3673"/>
                    <a:pt x="15047" y="3180"/>
                    <a:pt x="14706" y="3103"/>
                  </a:cubicBezTo>
                  <a:cubicBezTo>
                    <a:pt x="9991" y="2019"/>
                    <a:pt x="5265" y="995"/>
                    <a:pt x="526" y="7"/>
                  </a:cubicBezTo>
                  <a:cubicBezTo>
                    <a:pt x="504" y="3"/>
                    <a:pt x="482"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34;p58"/>
            <p:cNvSpPr/>
            <p:nvPr/>
          </p:nvSpPr>
          <p:spPr>
            <a:xfrm>
              <a:off x="1859450" y="2503950"/>
              <a:ext cx="35450" cy="362925"/>
            </a:xfrm>
            <a:custGeom>
              <a:avLst/>
              <a:gdLst/>
              <a:ahLst/>
              <a:cxnLst/>
              <a:rect l="l" t="t" r="r" b="b"/>
              <a:pathLst>
                <a:path w="1418" h="14517" extrusionOk="0">
                  <a:moveTo>
                    <a:pt x="420" y="1"/>
                  </a:moveTo>
                  <a:cubicBezTo>
                    <a:pt x="203" y="1"/>
                    <a:pt x="1" y="289"/>
                    <a:pt x="191" y="515"/>
                  </a:cubicBezTo>
                  <a:cubicBezTo>
                    <a:pt x="227" y="562"/>
                    <a:pt x="298" y="1777"/>
                    <a:pt x="322" y="2146"/>
                  </a:cubicBezTo>
                  <a:cubicBezTo>
                    <a:pt x="417" y="3396"/>
                    <a:pt x="489" y="4634"/>
                    <a:pt x="548" y="5885"/>
                  </a:cubicBezTo>
                  <a:cubicBezTo>
                    <a:pt x="691" y="8659"/>
                    <a:pt x="798" y="11433"/>
                    <a:pt x="822" y="14219"/>
                  </a:cubicBezTo>
                  <a:cubicBezTo>
                    <a:pt x="828" y="14415"/>
                    <a:pt x="986" y="14517"/>
                    <a:pt x="1138" y="14517"/>
                  </a:cubicBezTo>
                  <a:cubicBezTo>
                    <a:pt x="1280" y="14517"/>
                    <a:pt x="1417" y="14427"/>
                    <a:pt x="1417" y="14243"/>
                  </a:cubicBezTo>
                  <a:cubicBezTo>
                    <a:pt x="1381" y="11159"/>
                    <a:pt x="1262" y="8075"/>
                    <a:pt x="1096" y="4992"/>
                  </a:cubicBezTo>
                  <a:cubicBezTo>
                    <a:pt x="1036" y="3813"/>
                    <a:pt x="965" y="2634"/>
                    <a:pt x="858" y="1467"/>
                  </a:cubicBezTo>
                  <a:cubicBezTo>
                    <a:pt x="822" y="1074"/>
                    <a:pt x="881" y="420"/>
                    <a:pt x="619" y="98"/>
                  </a:cubicBezTo>
                  <a:cubicBezTo>
                    <a:pt x="559" y="29"/>
                    <a:pt x="489"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35;p58"/>
            <p:cNvSpPr/>
            <p:nvPr/>
          </p:nvSpPr>
          <p:spPr>
            <a:xfrm>
              <a:off x="1986450" y="3319250"/>
              <a:ext cx="364425" cy="42200"/>
            </a:xfrm>
            <a:custGeom>
              <a:avLst/>
              <a:gdLst/>
              <a:ahLst/>
              <a:cxnLst/>
              <a:rect l="l" t="t" r="r" b="b"/>
              <a:pathLst>
                <a:path w="14577" h="1688" extrusionOk="0">
                  <a:moveTo>
                    <a:pt x="417" y="1"/>
                  </a:moveTo>
                  <a:cubicBezTo>
                    <a:pt x="121" y="1"/>
                    <a:pt x="0" y="486"/>
                    <a:pt x="338" y="574"/>
                  </a:cubicBezTo>
                  <a:cubicBezTo>
                    <a:pt x="2917" y="1316"/>
                    <a:pt x="5553" y="1687"/>
                    <a:pt x="8194" y="1687"/>
                  </a:cubicBezTo>
                  <a:cubicBezTo>
                    <a:pt x="10212" y="1687"/>
                    <a:pt x="12232" y="1471"/>
                    <a:pt x="14232" y="1038"/>
                  </a:cubicBezTo>
                  <a:cubicBezTo>
                    <a:pt x="14577" y="960"/>
                    <a:pt x="14486" y="446"/>
                    <a:pt x="14172" y="446"/>
                  </a:cubicBezTo>
                  <a:cubicBezTo>
                    <a:pt x="14149" y="446"/>
                    <a:pt x="14126" y="449"/>
                    <a:pt x="14101" y="454"/>
                  </a:cubicBezTo>
                  <a:cubicBezTo>
                    <a:pt x="12127" y="879"/>
                    <a:pt x="10140" y="1092"/>
                    <a:pt x="8157" y="1092"/>
                  </a:cubicBezTo>
                  <a:cubicBezTo>
                    <a:pt x="5584" y="1092"/>
                    <a:pt x="3020" y="734"/>
                    <a:pt x="504" y="14"/>
                  </a:cubicBezTo>
                  <a:cubicBezTo>
                    <a:pt x="474" y="5"/>
                    <a:pt x="445" y="1"/>
                    <a:pt x="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36;p58"/>
            <p:cNvSpPr/>
            <p:nvPr/>
          </p:nvSpPr>
          <p:spPr>
            <a:xfrm>
              <a:off x="2224275" y="2885475"/>
              <a:ext cx="48950" cy="369550"/>
            </a:xfrm>
            <a:custGeom>
              <a:avLst/>
              <a:gdLst/>
              <a:ahLst/>
              <a:cxnLst/>
              <a:rect l="l" t="t" r="r" b="b"/>
              <a:pathLst>
                <a:path w="1958" h="14782" extrusionOk="0">
                  <a:moveTo>
                    <a:pt x="360" y="1"/>
                  </a:moveTo>
                  <a:cubicBezTo>
                    <a:pt x="191" y="1"/>
                    <a:pt x="0" y="139"/>
                    <a:pt x="28" y="363"/>
                  </a:cubicBezTo>
                  <a:cubicBezTo>
                    <a:pt x="493" y="5054"/>
                    <a:pt x="1362" y="9757"/>
                    <a:pt x="1052" y="14484"/>
                  </a:cubicBezTo>
                  <a:cubicBezTo>
                    <a:pt x="1040" y="14680"/>
                    <a:pt x="1192" y="14782"/>
                    <a:pt x="1346" y="14782"/>
                  </a:cubicBezTo>
                  <a:cubicBezTo>
                    <a:pt x="1490" y="14782"/>
                    <a:pt x="1636" y="14692"/>
                    <a:pt x="1647" y="14507"/>
                  </a:cubicBezTo>
                  <a:cubicBezTo>
                    <a:pt x="1957" y="9733"/>
                    <a:pt x="1076" y="4959"/>
                    <a:pt x="600" y="220"/>
                  </a:cubicBezTo>
                  <a:cubicBezTo>
                    <a:pt x="585" y="68"/>
                    <a:pt x="47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37;p58"/>
            <p:cNvSpPr/>
            <p:nvPr/>
          </p:nvSpPr>
          <p:spPr>
            <a:xfrm>
              <a:off x="5292325" y="3485925"/>
              <a:ext cx="1121575" cy="1272825"/>
            </a:xfrm>
            <a:custGeom>
              <a:avLst/>
              <a:gdLst/>
              <a:ahLst/>
              <a:cxnLst/>
              <a:rect l="l" t="t" r="r" b="b"/>
              <a:pathLst>
                <a:path w="44863" h="50913" extrusionOk="0">
                  <a:moveTo>
                    <a:pt x="38334" y="0"/>
                  </a:moveTo>
                  <a:cubicBezTo>
                    <a:pt x="37754" y="0"/>
                    <a:pt x="37104" y="94"/>
                    <a:pt x="36386" y="300"/>
                  </a:cubicBezTo>
                  <a:cubicBezTo>
                    <a:pt x="31802" y="1622"/>
                    <a:pt x="27492" y="6587"/>
                    <a:pt x="24325" y="11432"/>
                  </a:cubicBezTo>
                  <a:cubicBezTo>
                    <a:pt x="24313" y="11159"/>
                    <a:pt x="24289" y="10885"/>
                    <a:pt x="24241" y="10611"/>
                  </a:cubicBezTo>
                  <a:cubicBezTo>
                    <a:pt x="23942" y="8954"/>
                    <a:pt x="22502" y="7917"/>
                    <a:pt x="21012" y="7917"/>
                  </a:cubicBezTo>
                  <a:cubicBezTo>
                    <a:pt x="20307" y="7917"/>
                    <a:pt x="19591" y="8150"/>
                    <a:pt x="18979" y="8658"/>
                  </a:cubicBezTo>
                  <a:cubicBezTo>
                    <a:pt x="14323" y="12516"/>
                    <a:pt x="11764" y="18779"/>
                    <a:pt x="9573" y="24613"/>
                  </a:cubicBezTo>
                  <a:cubicBezTo>
                    <a:pt x="9881" y="23269"/>
                    <a:pt x="8448" y="22089"/>
                    <a:pt x="7062" y="22089"/>
                  </a:cubicBezTo>
                  <a:cubicBezTo>
                    <a:pt x="6950" y="22089"/>
                    <a:pt x="6838" y="22096"/>
                    <a:pt x="6727" y="22112"/>
                  </a:cubicBezTo>
                  <a:cubicBezTo>
                    <a:pt x="5263" y="22327"/>
                    <a:pt x="3989" y="23410"/>
                    <a:pt x="3251" y="24696"/>
                  </a:cubicBezTo>
                  <a:cubicBezTo>
                    <a:pt x="0" y="30494"/>
                    <a:pt x="310" y="41103"/>
                    <a:pt x="3405" y="47830"/>
                  </a:cubicBezTo>
                  <a:cubicBezTo>
                    <a:pt x="4417" y="50041"/>
                    <a:pt x="4802" y="50912"/>
                    <a:pt x="5833" y="50912"/>
                  </a:cubicBezTo>
                  <a:cubicBezTo>
                    <a:pt x="6440" y="50912"/>
                    <a:pt x="7271" y="50611"/>
                    <a:pt x="8585" y="50104"/>
                  </a:cubicBezTo>
                  <a:cubicBezTo>
                    <a:pt x="11216" y="49080"/>
                    <a:pt x="13823" y="47985"/>
                    <a:pt x="16371" y="46770"/>
                  </a:cubicBezTo>
                  <a:cubicBezTo>
                    <a:pt x="21491" y="44353"/>
                    <a:pt x="34540" y="37340"/>
                    <a:pt x="32218" y="32840"/>
                  </a:cubicBezTo>
                  <a:cubicBezTo>
                    <a:pt x="31599" y="31642"/>
                    <a:pt x="30231" y="31498"/>
                    <a:pt x="28865" y="31498"/>
                  </a:cubicBezTo>
                  <a:cubicBezTo>
                    <a:pt x="28432" y="31498"/>
                    <a:pt x="28000" y="31512"/>
                    <a:pt x="27592" y="31512"/>
                  </a:cubicBezTo>
                  <a:cubicBezTo>
                    <a:pt x="27010" y="31512"/>
                    <a:pt x="26477" y="31483"/>
                    <a:pt x="26063" y="31340"/>
                  </a:cubicBezTo>
                  <a:cubicBezTo>
                    <a:pt x="30599" y="26113"/>
                    <a:pt x="39184" y="26470"/>
                    <a:pt x="43208" y="20838"/>
                  </a:cubicBezTo>
                  <a:cubicBezTo>
                    <a:pt x="44137" y="19529"/>
                    <a:pt x="44863" y="17909"/>
                    <a:pt x="43827" y="16266"/>
                  </a:cubicBezTo>
                  <a:cubicBezTo>
                    <a:pt x="43160" y="15207"/>
                    <a:pt x="41993" y="14564"/>
                    <a:pt x="40755" y="14397"/>
                  </a:cubicBezTo>
                  <a:cubicBezTo>
                    <a:pt x="40486" y="14361"/>
                    <a:pt x="40218" y="14344"/>
                    <a:pt x="39953" y="14344"/>
                  </a:cubicBezTo>
                  <a:cubicBezTo>
                    <a:pt x="38029" y="14344"/>
                    <a:pt x="36219" y="15231"/>
                    <a:pt x="34493" y="16100"/>
                  </a:cubicBezTo>
                  <a:cubicBezTo>
                    <a:pt x="36612" y="13659"/>
                    <a:pt x="38755" y="11182"/>
                    <a:pt x="40196" y="8289"/>
                  </a:cubicBezTo>
                  <a:cubicBezTo>
                    <a:pt x="40922" y="6837"/>
                    <a:pt x="41470" y="5241"/>
                    <a:pt x="41708" y="3634"/>
                  </a:cubicBezTo>
                  <a:cubicBezTo>
                    <a:pt x="41997" y="1696"/>
                    <a:pt x="40803" y="0"/>
                    <a:pt x="38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38;p58"/>
            <p:cNvSpPr/>
            <p:nvPr/>
          </p:nvSpPr>
          <p:spPr>
            <a:xfrm>
              <a:off x="5449500" y="3623625"/>
              <a:ext cx="766950" cy="1013050"/>
            </a:xfrm>
            <a:custGeom>
              <a:avLst/>
              <a:gdLst/>
              <a:ahLst/>
              <a:cxnLst/>
              <a:rect l="l" t="t" r="r" b="b"/>
              <a:pathLst>
                <a:path w="30678" h="40522" extrusionOk="0">
                  <a:moveTo>
                    <a:pt x="30250" y="0"/>
                  </a:moveTo>
                  <a:cubicBezTo>
                    <a:pt x="30167" y="0"/>
                    <a:pt x="30083" y="34"/>
                    <a:pt x="30015" y="114"/>
                  </a:cubicBezTo>
                  <a:cubicBezTo>
                    <a:pt x="19347" y="12866"/>
                    <a:pt x="9370" y="26201"/>
                    <a:pt x="154" y="40048"/>
                  </a:cubicBezTo>
                  <a:cubicBezTo>
                    <a:pt x="1" y="40278"/>
                    <a:pt x="202" y="40521"/>
                    <a:pt x="408" y="40521"/>
                  </a:cubicBezTo>
                  <a:cubicBezTo>
                    <a:pt x="489" y="40521"/>
                    <a:pt x="570" y="40484"/>
                    <a:pt x="631" y="40393"/>
                  </a:cubicBezTo>
                  <a:cubicBezTo>
                    <a:pt x="9858" y="26546"/>
                    <a:pt x="19824" y="13223"/>
                    <a:pt x="30503" y="460"/>
                  </a:cubicBezTo>
                  <a:cubicBezTo>
                    <a:pt x="30677" y="242"/>
                    <a:pt x="30471" y="0"/>
                    <a:pt x="30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39;p58"/>
            <p:cNvSpPr/>
            <p:nvPr/>
          </p:nvSpPr>
          <p:spPr>
            <a:xfrm>
              <a:off x="5778225" y="3794250"/>
              <a:ext cx="26850" cy="377025"/>
            </a:xfrm>
            <a:custGeom>
              <a:avLst/>
              <a:gdLst/>
              <a:ahLst/>
              <a:cxnLst/>
              <a:rect l="l" t="t" r="r" b="b"/>
              <a:pathLst>
                <a:path w="1074" h="15081" extrusionOk="0">
                  <a:moveTo>
                    <a:pt x="746" y="1"/>
                  </a:moveTo>
                  <a:cubicBezTo>
                    <a:pt x="613" y="1"/>
                    <a:pt x="489" y="80"/>
                    <a:pt x="483" y="254"/>
                  </a:cubicBezTo>
                  <a:cubicBezTo>
                    <a:pt x="376" y="5088"/>
                    <a:pt x="209" y="9922"/>
                    <a:pt x="7" y="14756"/>
                  </a:cubicBezTo>
                  <a:cubicBezTo>
                    <a:pt x="1" y="14964"/>
                    <a:pt x="172" y="15080"/>
                    <a:pt x="332" y="15080"/>
                  </a:cubicBezTo>
                  <a:cubicBezTo>
                    <a:pt x="466" y="15080"/>
                    <a:pt x="592" y="15000"/>
                    <a:pt x="602" y="14828"/>
                  </a:cubicBezTo>
                  <a:cubicBezTo>
                    <a:pt x="805" y="9994"/>
                    <a:pt x="960" y="5160"/>
                    <a:pt x="1067" y="314"/>
                  </a:cubicBezTo>
                  <a:cubicBezTo>
                    <a:pt x="1073" y="113"/>
                    <a:pt x="904"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40;p58"/>
            <p:cNvSpPr/>
            <p:nvPr/>
          </p:nvSpPr>
          <p:spPr>
            <a:xfrm>
              <a:off x="5867625" y="3954300"/>
              <a:ext cx="359225" cy="95325"/>
            </a:xfrm>
            <a:custGeom>
              <a:avLst/>
              <a:gdLst/>
              <a:ahLst/>
              <a:cxnLst/>
              <a:rect l="l" t="t" r="r" b="b"/>
              <a:pathLst>
                <a:path w="14369" h="3813" extrusionOk="0">
                  <a:moveTo>
                    <a:pt x="13941" y="1"/>
                  </a:moveTo>
                  <a:cubicBezTo>
                    <a:pt x="13859" y="1"/>
                    <a:pt x="13775" y="34"/>
                    <a:pt x="13707" y="115"/>
                  </a:cubicBezTo>
                  <a:cubicBezTo>
                    <a:pt x="13671" y="163"/>
                    <a:pt x="12481" y="448"/>
                    <a:pt x="12123" y="544"/>
                  </a:cubicBezTo>
                  <a:cubicBezTo>
                    <a:pt x="10921" y="865"/>
                    <a:pt x="9707" y="1151"/>
                    <a:pt x="8492" y="1437"/>
                  </a:cubicBezTo>
                  <a:cubicBezTo>
                    <a:pt x="5789" y="2080"/>
                    <a:pt x="3075" y="2687"/>
                    <a:pt x="348" y="3211"/>
                  </a:cubicBezTo>
                  <a:cubicBezTo>
                    <a:pt x="0" y="3289"/>
                    <a:pt x="54" y="3812"/>
                    <a:pt x="371" y="3812"/>
                  </a:cubicBezTo>
                  <a:cubicBezTo>
                    <a:pt x="390" y="3812"/>
                    <a:pt x="410" y="3810"/>
                    <a:pt x="432" y="3806"/>
                  </a:cubicBezTo>
                  <a:cubicBezTo>
                    <a:pt x="3468" y="3211"/>
                    <a:pt x="6468" y="2532"/>
                    <a:pt x="9468" y="1818"/>
                  </a:cubicBezTo>
                  <a:cubicBezTo>
                    <a:pt x="10611" y="1544"/>
                    <a:pt x="11766" y="1258"/>
                    <a:pt x="12897" y="948"/>
                  </a:cubicBezTo>
                  <a:cubicBezTo>
                    <a:pt x="13266" y="841"/>
                    <a:pt x="13921" y="782"/>
                    <a:pt x="14195" y="460"/>
                  </a:cubicBezTo>
                  <a:cubicBezTo>
                    <a:pt x="14369" y="243"/>
                    <a:pt x="14163" y="1"/>
                    <a:pt x="13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41;p58"/>
            <p:cNvSpPr/>
            <p:nvPr/>
          </p:nvSpPr>
          <p:spPr>
            <a:xfrm>
              <a:off x="5419125" y="4227075"/>
              <a:ext cx="79050" cy="354350"/>
            </a:xfrm>
            <a:custGeom>
              <a:avLst/>
              <a:gdLst/>
              <a:ahLst/>
              <a:cxnLst/>
              <a:rect l="l" t="t" r="r" b="b"/>
              <a:pathLst>
                <a:path w="3162" h="14174" extrusionOk="0">
                  <a:moveTo>
                    <a:pt x="740" y="1"/>
                  </a:moveTo>
                  <a:cubicBezTo>
                    <a:pt x="606" y="1"/>
                    <a:pt x="474" y="80"/>
                    <a:pt x="453" y="253"/>
                  </a:cubicBezTo>
                  <a:cubicBezTo>
                    <a:pt x="0" y="4956"/>
                    <a:pt x="703" y="9635"/>
                    <a:pt x="2524" y="14005"/>
                  </a:cubicBezTo>
                  <a:cubicBezTo>
                    <a:pt x="2574" y="14124"/>
                    <a:pt x="2671" y="14173"/>
                    <a:pt x="2771" y="14173"/>
                  </a:cubicBezTo>
                  <a:cubicBezTo>
                    <a:pt x="2961" y="14173"/>
                    <a:pt x="3162" y="13993"/>
                    <a:pt x="3060" y="13767"/>
                  </a:cubicBezTo>
                  <a:cubicBezTo>
                    <a:pt x="1286" y="9492"/>
                    <a:pt x="596" y="4932"/>
                    <a:pt x="1048" y="324"/>
                  </a:cubicBezTo>
                  <a:cubicBezTo>
                    <a:pt x="1067" y="116"/>
                    <a:pt x="902"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42;p58"/>
            <p:cNvSpPr/>
            <p:nvPr/>
          </p:nvSpPr>
          <p:spPr>
            <a:xfrm>
              <a:off x="5552250" y="4379775"/>
              <a:ext cx="366150" cy="104325"/>
            </a:xfrm>
            <a:custGeom>
              <a:avLst/>
              <a:gdLst/>
              <a:ahLst/>
              <a:cxnLst/>
              <a:rect l="l" t="t" r="r" b="b"/>
              <a:pathLst>
                <a:path w="14646" h="4173" extrusionOk="0">
                  <a:moveTo>
                    <a:pt x="14174" y="1"/>
                  </a:moveTo>
                  <a:cubicBezTo>
                    <a:pt x="14145" y="1"/>
                    <a:pt x="14114" y="5"/>
                    <a:pt x="14082" y="15"/>
                  </a:cubicBezTo>
                  <a:cubicBezTo>
                    <a:pt x="9546" y="1324"/>
                    <a:pt x="5081" y="3039"/>
                    <a:pt x="366" y="3587"/>
                  </a:cubicBezTo>
                  <a:cubicBezTo>
                    <a:pt x="0" y="3632"/>
                    <a:pt x="74" y="4173"/>
                    <a:pt x="408" y="4173"/>
                  </a:cubicBezTo>
                  <a:cubicBezTo>
                    <a:pt x="421" y="4173"/>
                    <a:pt x="435" y="4172"/>
                    <a:pt x="450" y="4170"/>
                  </a:cubicBezTo>
                  <a:cubicBezTo>
                    <a:pt x="5212" y="3622"/>
                    <a:pt x="9737" y="1884"/>
                    <a:pt x="14309" y="562"/>
                  </a:cubicBezTo>
                  <a:cubicBezTo>
                    <a:pt x="14645" y="465"/>
                    <a:pt x="14477" y="1"/>
                    <a:pt x="1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43;p58"/>
            <p:cNvSpPr/>
            <p:nvPr/>
          </p:nvSpPr>
          <p:spPr>
            <a:xfrm>
              <a:off x="5403925" y="861275"/>
              <a:ext cx="1061175" cy="772100"/>
            </a:xfrm>
            <a:custGeom>
              <a:avLst/>
              <a:gdLst/>
              <a:ahLst/>
              <a:cxnLst/>
              <a:rect l="l" t="t" r="r" b="b"/>
              <a:pathLst>
                <a:path w="42447" h="30884" extrusionOk="0">
                  <a:moveTo>
                    <a:pt x="31739" y="0"/>
                  </a:moveTo>
                  <a:cubicBezTo>
                    <a:pt x="26678" y="0"/>
                    <a:pt x="21692" y="609"/>
                    <a:pt x="17098" y="2654"/>
                  </a:cubicBezTo>
                  <a:cubicBezTo>
                    <a:pt x="8859" y="6322"/>
                    <a:pt x="1" y="14989"/>
                    <a:pt x="2716" y="28396"/>
                  </a:cubicBezTo>
                  <a:cubicBezTo>
                    <a:pt x="2716" y="28396"/>
                    <a:pt x="6777" y="30883"/>
                    <a:pt x="12264" y="30883"/>
                  </a:cubicBezTo>
                  <a:cubicBezTo>
                    <a:pt x="14187" y="30883"/>
                    <a:pt x="16284" y="30578"/>
                    <a:pt x="18444" y="29753"/>
                  </a:cubicBezTo>
                  <a:cubicBezTo>
                    <a:pt x="24730" y="27360"/>
                    <a:pt x="28981" y="23859"/>
                    <a:pt x="32898" y="18371"/>
                  </a:cubicBezTo>
                  <a:cubicBezTo>
                    <a:pt x="36815" y="12894"/>
                    <a:pt x="39637" y="6738"/>
                    <a:pt x="42447" y="619"/>
                  </a:cubicBezTo>
                  <a:cubicBezTo>
                    <a:pt x="38915" y="303"/>
                    <a:pt x="35309" y="0"/>
                    <a:pt x="31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44;p58"/>
            <p:cNvSpPr/>
            <p:nvPr/>
          </p:nvSpPr>
          <p:spPr>
            <a:xfrm>
              <a:off x="5555750" y="960425"/>
              <a:ext cx="749500" cy="546675"/>
            </a:xfrm>
            <a:custGeom>
              <a:avLst/>
              <a:gdLst/>
              <a:ahLst/>
              <a:cxnLst/>
              <a:rect l="l" t="t" r="r" b="b"/>
              <a:pathLst>
                <a:path w="29980" h="21867" extrusionOk="0">
                  <a:moveTo>
                    <a:pt x="29515" y="0"/>
                  </a:moveTo>
                  <a:cubicBezTo>
                    <a:pt x="29456" y="0"/>
                    <a:pt x="29395" y="18"/>
                    <a:pt x="29337" y="58"/>
                  </a:cubicBezTo>
                  <a:cubicBezTo>
                    <a:pt x="19360" y="6785"/>
                    <a:pt x="9656" y="13893"/>
                    <a:pt x="238" y="21358"/>
                  </a:cubicBezTo>
                  <a:cubicBezTo>
                    <a:pt x="1" y="21548"/>
                    <a:pt x="203" y="21867"/>
                    <a:pt x="446" y="21867"/>
                  </a:cubicBezTo>
                  <a:cubicBezTo>
                    <a:pt x="507" y="21867"/>
                    <a:pt x="571" y="21847"/>
                    <a:pt x="631" y="21798"/>
                  </a:cubicBezTo>
                  <a:cubicBezTo>
                    <a:pt x="10049" y="14333"/>
                    <a:pt x="19753" y="7225"/>
                    <a:pt x="29718" y="498"/>
                  </a:cubicBezTo>
                  <a:cubicBezTo>
                    <a:pt x="29979" y="324"/>
                    <a:pt x="29769" y="0"/>
                    <a:pt x="295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45;p58"/>
            <p:cNvSpPr/>
            <p:nvPr/>
          </p:nvSpPr>
          <p:spPr>
            <a:xfrm>
              <a:off x="5995075" y="911250"/>
              <a:ext cx="66200" cy="266000"/>
            </a:xfrm>
            <a:custGeom>
              <a:avLst/>
              <a:gdLst/>
              <a:ahLst/>
              <a:cxnLst/>
              <a:rect l="l" t="t" r="r" b="b"/>
              <a:pathLst>
                <a:path w="2648" h="10640" extrusionOk="0">
                  <a:moveTo>
                    <a:pt x="2272" y="1"/>
                  </a:moveTo>
                  <a:cubicBezTo>
                    <a:pt x="2163" y="1"/>
                    <a:pt x="2057" y="58"/>
                    <a:pt x="2013" y="191"/>
                  </a:cubicBezTo>
                  <a:cubicBezTo>
                    <a:pt x="882" y="3501"/>
                    <a:pt x="227" y="6847"/>
                    <a:pt x="13" y="10335"/>
                  </a:cubicBezTo>
                  <a:cubicBezTo>
                    <a:pt x="0" y="10535"/>
                    <a:pt x="157" y="10639"/>
                    <a:pt x="313" y="10639"/>
                  </a:cubicBezTo>
                  <a:cubicBezTo>
                    <a:pt x="455" y="10639"/>
                    <a:pt x="597" y="10553"/>
                    <a:pt x="608" y="10371"/>
                  </a:cubicBezTo>
                  <a:cubicBezTo>
                    <a:pt x="810" y="6942"/>
                    <a:pt x="1453" y="3644"/>
                    <a:pt x="2573" y="394"/>
                  </a:cubicBezTo>
                  <a:cubicBezTo>
                    <a:pt x="2647" y="162"/>
                    <a:pt x="2455" y="1"/>
                    <a:pt x="2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46;p58"/>
            <p:cNvSpPr/>
            <p:nvPr/>
          </p:nvSpPr>
          <p:spPr>
            <a:xfrm>
              <a:off x="5935625" y="1204375"/>
              <a:ext cx="267800" cy="45850"/>
            </a:xfrm>
            <a:custGeom>
              <a:avLst/>
              <a:gdLst/>
              <a:ahLst/>
              <a:cxnLst/>
              <a:rect l="l" t="t" r="r" b="b"/>
              <a:pathLst>
                <a:path w="10712" h="1834" extrusionOk="0">
                  <a:moveTo>
                    <a:pt x="361" y="1"/>
                  </a:moveTo>
                  <a:cubicBezTo>
                    <a:pt x="30" y="1"/>
                    <a:pt x="0" y="552"/>
                    <a:pt x="367" y="587"/>
                  </a:cubicBezTo>
                  <a:cubicBezTo>
                    <a:pt x="3641" y="992"/>
                    <a:pt x="6927" y="1122"/>
                    <a:pt x="10165" y="1825"/>
                  </a:cubicBezTo>
                  <a:cubicBezTo>
                    <a:pt x="10191" y="1831"/>
                    <a:pt x="10216" y="1833"/>
                    <a:pt x="10239" y="1833"/>
                  </a:cubicBezTo>
                  <a:cubicBezTo>
                    <a:pt x="10560" y="1833"/>
                    <a:pt x="10712" y="1343"/>
                    <a:pt x="10368" y="1265"/>
                  </a:cubicBezTo>
                  <a:cubicBezTo>
                    <a:pt x="7070" y="551"/>
                    <a:pt x="3736" y="396"/>
                    <a:pt x="402" y="3"/>
                  </a:cubicBezTo>
                  <a:cubicBezTo>
                    <a:pt x="388" y="1"/>
                    <a:pt x="374"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47;p58"/>
            <p:cNvSpPr/>
            <p:nvPr/>
          </p:nvSpPr>
          <p:spPr>
            <a:xfrm>
              <a:off x="5747125" y="1043000"/>
              <a:ext cx="35525" cy="306325"/>
            </a:xfrm>
            <a:custGeom>
              <a:avLst/>
              <a:gdLst/>
              <a:ahLst/>
              <a:cxnLst/>
              <a:rect l="l" t="t" r="r" b="b"/>
              <a:pathLst>
                <a:path w="1421" h="12253" extrusionOk="0">
                  <a:moveTo>
                    <a:pt x="1109" y="1"/>
                  </a:moveTo>
                  <a:cubicBezTo>
                    <a:pt x="968" y="1"/>
                    <a:pt x="820" y="82"/>
                    <a:pt x="787" y="255"/>
                  </a:cubicBezTo>
                  <a:cubicBezTo>
                    <a:pt x="1" y="4148"/>
                    <a:pt x="358" y="8089"/>
                    <a:pt x="632" y="12018"/>
                  </a:cubicBezTo>
                  <a:cubicBezTo>
                    <a:pt x="642" y="12181"/>
                    <a:pt x="754" y="12252"/>
                    <a:pt x="877" y="12252"/>
                  </a:cubicBezTo>
                  <a:cubicBezTo>
                    <a:pt x="1043" y="12252"/>
                    <a:pt x="1229" y="12123"/>
                    <a:pt x="1215" y="11911"/>
                  </a:cubicBezTo>
                  <a:cubicBezTo>
                    <a:pt x="941" y="8030"/>
                    <a:pt x="608" y="4148"/>
                    <a:pt x="1382" y="303"/>
                  </a:cubicBezTo>
                  <a:cubicBezTo>
                    <a:pt x="1420" y="106"/>
                    <a:pt x="1269" y="1"/>
                    <a:pt x="1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48;p58"/>
            <p:cNvSpPr/>
            <p:nvPr/>
          </p:nvSpPr>
          <p:spPr>
            <a:xfrm>
              <a:off x="5704000" y="1378975"/>
              <a:ext cx="303075" cy="45000"/>
            </a:xfrm>
            <a:custGeom>
              <a:avLst/>
              <a:gdLst/>
              <a:ahLst/>
              <a:cxnLst/>
              <a:rect l="l" t="t" r="r" b="b"/>
              <a:pathLst>
                <a:path w="12123" h="1800" extrusionOk="0">
                  <a:moveTo>
                    <a:pt x="406" y="0"/>
                  </a:moveTo>
                  <a:cubicBezTo>
                    <a:pt x="121" y="0"/>
                    <a:pt x="1" y="462"/>
                    <a:pt x="321" y="580"/>
                  </a:cubicBezTo>
                  <a:cubicBezTo>
                    <a:pt x="2589" y="1392"/>
                    <a:pt x="4943" y="1799"/>
                    <a:pt x="7313" y="1799"/>
                  </a:cubicBezTo>
                  <a:cubicBezTo>
                    <a:pt x="8800" y="1799"/>
                    <a:pt x="10292" y="1639"/>
                    <a:pt x="11775" y="1318"/>
                  </a:cubicBezTo>
                  <a:cubicBezTo>
                    <a:pt x="12123" y="1251"/>
                    <a:pt x="12047" y="728"/>
                    <a:pt x="11729" y="728"/>
                  </a:cubicBezTo>
                  <a:cubicBezTo>
                    <a:pt x="11709" y="728"/>
                    <a:pt x="11689" y="730"/>
                    <a:pt x="11668" y="735"/>
                  </a:cubicBezTo>
                  <a:cubicBezTo>
                    <a:pt x="10221" y="1051"/>
                    <a:pt x="8767" y="1209"/>
                    <a:pt x="7319" y="1209"/>
                  </a:cubicBezTo>
                  <a:cubicBezTo>
                    <a:pt x="5015" y="1209"/>
                    <a:pt x="2727" y="810"/>
                    <a:pt x="511" y="20"/>
                  </a:cubicBezTo>
                  <a:cubicBezTo>
                    <a:pt x="474" y="7"/>
                    <a:pt x="439" y="0"/>
                    <a:pt x="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49;p58"/>
            <p:cNvSpPr/>
            <p:nvPr/>
          </p:nvSpPr>
          <p:spPr>
            <a:xfrm>
              <a:off x="1735625" y="1098475"/>
              <a:ext cx="977525" cy="857850"/>
            </a:xfrm>
            <a:custGeom>
              <a:avLst/>
              <a:gdLst/>
              <a:ahLst/>
              <a:cxnLst/>
              <a:rect l="l" t="t" r="r" b="b"/>
              <a:pathLst>
                <a:path w="39101" h="34314" extrusionOk="0">
                  <a:moveTo>
                    <a:pt x="11061" y="1"/>
                  </a:moveTo>
                  <a:lnTo>
                    <a:pt x="11061" y="1"/>
                  </a:lnTo>
                  <a:cubicBezTo>
                    <a:pt x="9644" y="5704"/>
                    <a:pt x="10525" y="11716"/>
                    <a:pt x="12883" y="17491"/>
                  </a:cubicBezTo>
                  <a:cubicBezTo>
                    <a:pt x="11883" y="17368"/>
                    <a:pt x="10877" y="17307"/>
                    <a:pt x="9870" y="17307"/>
                  </a:cubicBezTo>
                  <a:cubicBezTo>
                    <a:pt x="6490" y="17307"/>
                    <a:pt x="3111" y="17994"/>
                    <a:pt x="0" y="19324"/>
                  </a:cubicBezTo>
                  <a:cubicBezTo>
                    <a:pt x="4109" y="28244"/>
                    <a:pt x="12283" y="34314"/>
                    <a:pt x="21019" y="34314"/>
                  </a:cubicBezTo>
                  <a:cubicBezTo>
                    <a:pt x="23117" y="34314"/>
                    <a:pt x="25247" y="33964"/>
                    <a:pt x="27361" y="33219"/>
                  </a:cubicBezTo>
                  <a:cubicBezTo>
                    <a:pt x="33397" y="31100"/>
                    <a:pt x="39100" y="19586"/>
                    <a:pt x="37886" y="9359"/>
                  </a:cubicBezTo>
                  <a:cubicBezTo>
                    <a:pt x="37386" y="5192"/>
                    <a:pt x="34957" y="2239"/>
                    <a:pt x="31278" y="227"/>
                  </a:cubicBezTo>
                  <a:cubicBezTo>
                    <a:pt x="28421" y="4346"/>
                    <a:pt x="25611" y="8287"/>
                    <a:pt x="25254" y="12871"/>
                  </a:cubicBezTo>
                  <a:cubicBezTo>
                    <a:pt x="23944" y="9728"/>
                    <a:pt x="19812" y="1513"/>
                    <a:pt x="1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0;p58"/>
            <p:cNvSpPr/>
            <p:nvPr/>
          </p:nvSpPr>
          <p:spPr>
            <a:xfrm>
              <a:off x="1907125" y="1681000"/>
              <a:ext cx="479625" cy="170975"/>
            </a:xfrm>
            <a:custGeom>
              <a:avLst/>
              <a:gdLst/>
              <a:ahLst/>
              <a:cxnLst/>
              <a:rect l="l" t="t" r="r" b="b"/>
              <a:pathLst>
                <a:path w="19185" h="6839" extrusionOk="0">
                  <a:moveTo>
                    <a:pt x="433" y="0"/>
                  </a:moveTo>
                  <a:cubicBezTo>
                    <a:pt x="204" y="0"/>
                    <a:pt x="0" y="297"/>
                    <a:pt x="213" y="500"/>
                  </a:cubicBezTo>
                  <a:cubicBezTo>
                    <a:pt x="4318" y="4360"/>
                    <a:pt x="10336" y="6839"/>
                    <a:pt x="16090" y="6839"/>
                  </a:cubicBezTo>
                  <a:cubicBezTo>
                    <a:pt x="17010" y="6839"/>
                    <a:pt x="17924" y="6775"/>
                    <a:pt x="18822" y="6644"/>
                  </a:cubicBezTo>
                  <a:cubicBezTo>
                    <a:pt x="19184" y="6587"/>
                    <a:pt x="19052" y="6068"/>
                    <a:pt x="18721" y="6068"/>
                  </a:cubicBezTo>
                  <a:cubicBezTo>
                    <a:pt x="18703" y="6068"/>
                    <a:pt x="18686" y="6069"/>
                    <a:pt x="18667" y="6072"/>
                  </a:cubicBezTo>
                  <a:cubicBezTo>
                    <a:pt x="17818" y="6196"/>
                    <a:pt x="16952" y="6256"/>
                    <a:pt x="16078" y="6256"/>
                  </a:cubicBezTo>
                  <a:cubicBezTo>
                    <a:pt x="10490" y="6256"/>
                    <a:pt x="4594" y="3811"/>
                    <a:pt x="629" y="83"/>
                  </a:cubicBezTo>
                  <a:cubicBezTo>
                    <a:pt x="568" y="25"/>
                    <a:pt x="500" y="0"/>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51;p58"/>
            <p:cNvSpPr/>
            <p:nvPr/>
          </p:nvSpPr>
          <p:spPr>
            <a:xfrm>
              <a:off x="2093325" y="1258950"/>
              <a:ext cx="291500" cy="588700"/>
            </a:xfrm>
            <a:custGeom>
              <a:avLst/>
              <a:gdLst/>
              <a:ahLst/>
              <a:cxnLst/>
              <a:rect l="l" t="t" r="r" b="b"/>
              <a:pathLst>
                <a:path w="11660" h="23548" extrusionOk="0">
                  <a:moveTo>
                    <a:pt x="399" y="0"/>
                  </a:moveTo>
                  <a:cubicBezTo>
                    <a:pt x="203" y="0"/>
                    <a:pt x="0" y="215"/>
                    <a:pt x="123" y="452"/>
                  </a:cubicBezTo>
                  <a:cubicBezTo>
                    <a:pt x="3933" y="7988"/>
                    <a:pt x="7671" y="15632"/>
                    <a:pt x="11041" y="23395"/>
                  </a:cubicBezTo>
                  <a:cubicBezTo>
                    <a:pt x="11089" y="23503"/>
                    <a:pt x="11173" y="23548"/>
                    <a:pt x="11260" y="23548"/>
                  </a:cubicBezTo>
                  <a:cubicBezTo>
                    <a:pt x="11451" y="23548"/>
                    <a:pt x="11659" y="23331"/>
                    <a:pt x="11553" y="23085"/>
                  </a:cubicBezTo>
                  <a:cubicBezTo>
                    <a:pt x="8183" y="15334"/>
                    <a:pt x="4445" y="7691"/>
                    <a:pt x="635" y="154"/>
                  </a:cubicBezTo>
                  <a:cubicBezTo>
                    <a:pt x="579" y="45"/>
                    <a:pt x="490" y="0"/>
                    <a:pt x="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52;p58"/>
            <p:cNvSpPr/>
            <p:nvPr/>
          </p:nvSpPr>
          <p:spPr>
            <a:xfrm>
              <a:off x="2364650" y="1329450"/>
              <a:ext cx="211575" cy="517650"/>
            </a:xfrm>
            <a:custGeom>
              <a:avLst/>
              <a:gdLst/>
              <a:ahLst/>
              <a:cxnLst/>
              <a:rect l="l" t="t" r="r" b="b"/>
              <a:pathLst>
                <a:path w="8463" h="20706" extrusionOk="0">
                  <a:moveTo>
                    <a:pt x="7567" y="1"/>
                  </a:moveTo>
                  <a:cubicBezTo>
                    <a:pt x="7418" y="1"/>
                    <a:pt x="7278" y="96"/>
                    <a:pt x="7296" y="287"/>
                  </a:cubicBezTo>
                  <a:cubicBezTo>
                    <a:pt x="7855" y="7288"/>
                    <a:pt x="5819" y="15574"/>
                    <a:pt x="235" y="20206"/>
                  </a:cubicBezTo>
                  <a:cubicBezTo>
                    <a:pt x="0" y="20403"/>
                    <a:pt x="219" y="20705"/>
                    <a:pt x="462" y="20705"/>
                  </a:cubicBezTo>
                  <a:cubicBezTo>
                    <a:pt x="526" y="20705"/>
                    <a:pt x="592" y="20684"/>
                    <a:pt x="652" y="20634"/>
                  </a:cubicBezTo>
                  <a:cubicBezTo>
                    <a:pt x="6343" y="15908"/>
                    <a:pt x="8463" y="7418"/>
                    <a:pt x="7891" y="287"/>
                  </a:cubicBezTo>
                  <a:cubicBezTo>
                    <a:pt x="7873" y="96"/>
                    <a:pt x="7715" y="1"/>
                    <a:pt x="7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53;p58"/>
            <p:cNvSpPr/>
            <p:nvPr/>
          </p:nvSpPr>
          <p:spPr>
            <a:xfrm>
              <a:off x="1882375" y="4584325"/>
              <a:ext cx="115500" cy="415925"/>
            </a:xfrm>
            <a:custGeom>
              <a:avLst/>
              <a:gdLst/>
              <a:ahLst/>
              <a:cxnLst/>
              <a:rect l="l" t="t" r="r" b="b"/>
              <a:pathLst>
                <a:path w="4620" h="16637" extrusionOk="0">
                  <a:moveTo>
                    <a:pt x="1298" y="0"/>
                  </a:moveTo>
                  <a:cubicBezTo>
                    <a:pt x="1453" y="2691"/>
                    <a:pt x="2012" y="1739"/>
                    <a:pt x="1727" y="3882"/>
                  </a:cubicBezTo>
                  <a:cubicBezTo>
                    <a:pt x="1643" y="4572"/>
                    <a:pt x="1119" y="5656"/>
                    <a:pt x="1012" y="6346"/>
                  </a:cubicBezTo>
                  <a:cubicBezTo>
                    <a:pt x="679" y="8525"/>
                    <a:pt x="762" y="13026"/>
                    <a:pt x="119" y="15359"/>
                  </a:cubicBezTo>
                  <a:cubicBezTo>
                    <a:pt x="0" y="15800"/>
                    <a:pt x="131" y="16229"/>
                    <a:pt x="488" y="16514"/>
                  </a:cubicBezTo>
                  <a:cubicBezTo>
                    <a:pt x="596" y="16603"/>
                    <a:pt x="722" y="16637"/>
                    <a:pt x="853" y="16637"/>
                  </a:cubicBezTo>
                  <a:cubicBezTo>
                    <a:pt x="1285" y="16637"/>
                    <a:pt x="1762" y="16264"/>
                    <a:pt x="1762" y="16264"/>
                  </a:cubicBezTo>
                  <a:cubicBezTo>
                    <a:pt x="1298" y="15526"/>
                    <a:pt x="1477" y="14490"/>
                    <a:pt x="1727" y="13550"/>
                  </a:cubicBezTo>
                  <a:cubicBezTo>
                    <a:pt x="2739" y="9847"/>
                    <a:pt x="3262" y="8287"/>
                    <a:pt x="3965" y="5132"/>
                  </a:cubicBezTo>
                  <a:cubicBezTo>
                    <a:pt x="4274" y="3739"/>
                    <a:pt x="4477" y="2715"/>
                    <a:pt x="4620" y="501"/>
                  </a:cubicBezTo>
                  <a:cubicBezTo>
                    <a:pt x="3584" y="501"/>
                    <a:pt x="2334" y="12"/>
                    <a:pt x="1298"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54;p58"/>
            <p:cNvSpPr/>
            <p:nvPr/>
          </p:nvSpPr>
          <p:spPr>
            <a:xfrm>
              <a:off x="1797525" y="4550225"/>
              <a:ext cx="109925" cy="487300"/>
            </a:xfrm>
            <a:custGeom>
              <a:avLst/>
              <a:gdLst/>
              <a:ahLst/>
              <a:cxnLst/>
              <a:rect l="l" t="t" r="r" b="b"/>
              <a:pathLst>
                <a:path w="4397" h="19492" extrusionOk="0">
                  <a:moveTo>
                    <a:pt x="2675" y="1"/>
                  </a:moveTo>
                  <a:cubicBezTo>
                    <a:pt x="1880" y="1"/>
                    <a:pt x="1095" y="150"/>
                    <a:pt x="1061" y="460"/>
                  </a:cubicBezTo>
                  <a:cubicBezTo>
                    <a:pt x="834" y="2448"/>
                    <a:pt x="1858" y="4103"/>
                    <a:pt x="1370" y="5686"/>
                  </a:cubicBezTo>
                  <a:cubicBezTo>
                    <a:pt x="322" y="9092"/>
                    <a:pt x="1049" y="10782"/>
                    <a:pt x="239" y="16569"/>
                  </a:cubicBezTo>
                  <a:cubicBezTo>
                    <a:pt x="120" y="17497"/>
                    <a:pt x="1" y="18200"/>
                    <a:pt x="549" y="18950"/>
                  </a:cubicBezTo>
                  <a:cubicBezTo>
                    <a:pt x="841" y="19343"/>
                    <a:pt x="1068" y="19492"/>
                    <a:pt x="1245" y="19492"/>
                  </a:cubicBezTo>
                  <a:cubicBezTo>
                    <a:pt x="1803" y="19492"/>
                    <a:pt x="1858" y="18009"/>
                    <a:pt x="1858" y="18009"/>
                  </a:cubicBezTo>
                  <a:cubicBezTo>
                    <a:pt x="1537" y="17247"/>
                    <a:pt x="1465" y="16473"/>
                    <a:pt x="1537" y="15890"/>
                  </a:cubicBezTo>
                  <a:cubicBezTo>
                    <a:pt x="1680" y="14723"/>
                    <a:pt x="2108" y="13187"/>
                    <a:pt x="2775" y="10735"/>
                  </a:cubicBezTo>
                  <a:cubicBezTo>
                    <a:pt x="3061" y="9651"/>
                    <a:pt x="3847" y="6579"/>
                    <a:pt x="3942" y="6032"/>
                  </a:cubicBezTo>
                  <a:cubicBezTo>
                    <a:pt x="4049" y="5413"/>
                    <a:pt x="4097" y="2281"/>
                    <a:pt x="4347" y="507"/>
                  </a:cubicBezTo>
                  <a:cubicBezTo>
                    <a:pt x="4396" y="174"/>
                    <a:pt x="3530" y="1"/>
                    <a:pt x="267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55;p58"/>
            <p:cNvSpPr/>
            <p:nvPr/>
          </p:nvSpPr>
          <p:spPr>
            <a:xfrm>
              <a:off x="1785025" y="4977225"/>
              <a:ext cx="92700" cy="77250"/>
            </a:xfrm>
            <a:custGeom>
              <a:avLst/>
              <a:gdLst/>
              <a:ahLst/>
              <a:cxnLst/>
              <a:rect l="l" t="t" r="r" b="b"/>
              <a:pathLst>
                <a:path w="3708" h="3090" extrusionOk="0">
                  <a:moveTo>
                    <a:pt x="679" y="1"/>
                  </a:moveTo>
                  <a:lnTo>
                    <a:pt x="679" y="1"/>
                  </a:lnTo>
                  <a:cubicBezTo>
                    <a:pt x="1" y="560"/>
                    <a:pt x="406" y="2132"/>
                    <a:pt x="715" y="2799"/>
                  </a:cubicBezTo>
                  <a:cubicBezTo>
                    <a:pt x="747" y="2869"/>
                    <a:pt x="786" y="2891"/>
                    <a:pt x="837" y="2891"/>
                  </a:cubicBezTo>
                  <a:cubicBezTo>
                    <a:pt x="881" y="2891"/>
                    <a:pt x="935" y="2875"/>
                    <a:pt x="1001" y="2858"/>
                  </a:cubicBezTo>
                  <a:cubicBezTo>
                    <a:pt x="941" y="2596"/>
                    <a:pt x="906" y="2227"/>
                    <a:pt x="941" y="1965"/>
                  </a:cubicBezTo>
                  <a:lnTo>
                    <a:pt x="941" y="1965"/>
                  </a:lnTo>
                  <a:cubicBezTo>
                    <a:pt x="1275" y="2334"/>
                    <a:pt x="1632" y="2858"/>
                    <a:pt x="2263" y="3001"/>
                  </a:cubicBezTo>
                  <a:cubicBezTo>
                    <a:pt x="2526" y="3064"/>
                    <a:pt x="2743" y="3090"/>
                    <a:pt x="2922" y="3090"/>
                  </a:cubicBezTo>
                  <a:cubicBezTo>
                    <a:pt x="3583" y="3090"/>
                    <a:pt x="3707" y="2738"/>
                    <a:pt x="3632" y="2644"/>
                  </a:cubicBezTo>
                  <a:cubicBezTo>
                    <a:pt x="3168" y="2072"/>
                    <a:pt x="2656" y="1608"/>
                    <a:pt x="2358" y="929"/>
                  </a:cubicBezTo>
                  <a:cubicBezTo>
                    <a:pt x="2125" y="1024"/>
                    <a:pt x="1950" y="1105"/>
                    <a:pt x="1768" y="1105"/>
                  </a:cubicBezTo>
                  <a:cubicBezTo>
                    <a:pt x="1652" y="1105"/>
                    <a:pt x="1533" y="1072"/>
                    <a:pt x="1394" y="989"/>
                  </a:cubicBezTo>
                  <a:cubicBezTo>
                    <a:pt x="977" y="751"/>
                    <a:pt x="810" y="417"/>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56;p58"/>
            <p:cNvSpPr/>
            <p:nvPr/>
          </p:nvSpPr>
          <p:spPr>
            <a:xfrm>
              <a:off x="1868675" y="4968300"/>
              <a:ext cx="90375" cy="75100"/>
            </a:xfrm>
            <a:custGeom>
              <a:avLst/>
              <a:gdLst/>
              <a:ahLst/>
              <a:cxnLst/>
              <a:rect l="l" t="t" r="r" b="b"/>
              <a:pathLst>
                <a:path w="3615" h="3004" extrusionOk="0">
                  <a:moveTo>
                    <a:pt x="667" y="0"/>
                  </a:moveTo>
                  <a:cubicBezTo>
                    <a:pt x="0" y="548"/>
                    <a:pt x="393" y="2072"/>
                    <a:pt x="703" y="2727"/>
                  </a:cubicBezTo>
                  <a:cubicBezTo>
                    <a:pt x="736" y="2794"/>
                    <a:pt x="777" y="2816"/>
                    <a:pt x="830" y="2816"/>
                  </a:cubicBezTo>
                  <a:cubicBezTo>
                    <a:pt x="871" y="2816"/>
                    <a:pt x="919" y="2802"/>
                    <a:pt x="977" y="2787"/>
                  </a:cubicBezTo>
                  <a:cubicBezTo>
                    <a:pt x="929" y="2537"/>
                    <a:pt x="882" y="2167"/>
                    <a:pt x="917" y="1905"/>
                  </a:cubicBezTo>
                  <a:lnTo>
                    <a:pt x="917" y="1905"/>
                  </a:lnTo>
                  <a:cubicBezTo>
                    <a:pt x="1251" y="2275"/>
                    <a:pt x="1596" y="2775"/>
                    <a:pt x="2215" y="2918"/>
                  </a:cubicBezTo>
                  <a:cubicBezTo>
                    <a:pt x="2471" y="2978"/>
                    <a:pt x="2682" y="3003"/>
                    <a:pt x="2855" y="3003"/>
                  </a:cubicBezTo>
                  <a:cubicBezTo>
                    <a:pt x="3495" y="3003"/>
                    <a:pt x="3614" y="2666"/>
                    <a:pt x="3549" y="2572"/>
                  </a:cubicBezTo>
                  <a:cubicBezTo>
                    <a:pt x="3096" y="2013"/>
                    <a:pt x="2584" y="1560"/>
                    <a:pt x="2310" y="905"/>
                  </a:cubicBezTo>
                  <a:cubicBezTo>
                    <a:pt x="2086" y="999"/>
                    <a:pt x="1910" y="1076"/>
                    <a:pt x="1731" y="1076"/>
                  </a:cubicBezTo>
                  <a:cubicBezTo>
                    <a:pt x="1616" y="1076"/>
                    <a:pt x="1500" y="1044"/>
                    <a:pt x="1370" y="965"/>
                  </a:cubicBezTo>
                  <a:cubicBezTo>
                    <a:pt x="953" y="727"/>
                    <a:pt x="798" y="405"/>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57;p58"/>
            <p:cNvSpPr/>
            <p:nvPr/>
          </p:nvSpPr>
          <p:spPr>
            <a:xfrm>
              <a:off x="1793075" y="4338725"/>
              <a:ext cx="255400" cy="304500"/>
            </a:xfrm>
            <a:custGeom>
              <a:avLst/>
              <a:gdLst/>
              <a:ahLst/>
              <a:cxnLst/>
              <a:rect l="l" t="t" r="r" b="b"/>
              <a:pathLst>
                <a:path w="10216" h="12180" extrusionOk="0">
                  <a:moveTo>
                    <a:pt x="4322" y="1"/>
                  </a:moveTo>
                  <a:cubicBezTo>
                    <a:pt x="2059" y="1"/>
                    <a:pt x="0" y="370"/>
                    <a:pt x="0" y="1657"/>
                  </a:cubicBezTo>
                  <a:cubicBezTo>
                    <a:pt x="0" y="4455"/>
                    <a:pt x="1322" y="7550"/>
                    <a:pt x="1262" y="11837"/>
                  </a:cubicBezTo>
                  <a:cubicBezTo>
                    <a:pt x="2151" y="11992"/>
                    <a:pt x="3823" y="12180"/>
                    <a:pt x="5322" y="12180"/>
                  </a:cubicBezTo>
                  <a:cubicBezTo>
                    <a:pt x="6694" y="12180"/>
                    <a:pt x="7922" y="12023"/>
                    <a:pt x="8275" y="11539"/>
                  </a:cubicBezTo>
                  <a:cubicBezTo>
                    <a:pt x="8585" y="9658"/>
                    <a:pt x="10216" y="5383"/>
                    <a:pt x="10156" y="657"/>
                  </a:cubicBezTo>
                  <a:cubicBezTo>
                    <a:pt x="10156" y="552"/>
                    <a:pt x="7086" y="1"/>
                    <a:pt x="4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58;p58"/>
            <p:cNvSpPr/>
            <p:nvPr/>
          </p:nvSpPr>
          <p:spPr>
            <a:xfrm>
              <a:off x="2011225" y="3782325"/>
              <a:ext cx="275675" cy="253025"/>
            </a:xfrm>
            <a:custGeom>
              <a:avLst/>
              <a:gdLst/>
              <a:ahLst/>
              <a:cxnLst/>
              <a:rect l="l" t="t" r="r" b="b"/>
              <a:pathLst>
                <a:path w="11027" h="10121" extrusionOk="0">
                  <a:moveTo>
                    <a:pt x="10373" y="0"/>
                  </a:moveTo>
                  <a:cubicBezTo>
                    <a:pt x="10243" y="0"/>
                    <a:pt x="10097" y="105"/>
                    <a:pt x="9967" y="291"/>
                  </a:cubicBezTo>
                  <a:cubicBezTo>
                    <a:pt x="8955" y="1791"/>
                    <a:pt x="7681" y="2958"/>
                    <a:pt x="6681" y="4053"/>
                  </a:cubicBezTo>
                  <a:cubicBezTo>
                    <a:pt x="5395" y="5446"/>
                    <a:pt x="3514" y="6375"/>
                    <a:pt x="1728" y="7292"/>
                  </a:cubicBezTo>
                  <a:cubicBezTo>
                    <a:pt x="557" y="7898"/>
                    <a:pt x="1" y="10121"/>
                    <a:pt x="1625" y="10121"/>
                  </a:cubicBezTo>
                  <a:cubicBezTo>
                    <a:pt x="1850" y="10121"/>
                    <a:pt x="2117" y="10078"/>
                    <a:pt x="2430" y="9983"/>
                  </a:cubicBezTo>
                  <a:cubicBezTo>
                    <a:pt x="4645" y="9292"/>
                    <a:pt x="7991" y="5411"/>
                    <a:pt x="9312" y="3327"/>
                  </a:cubicBezTo>
                  <a:cubicBezTo>
                    <a:pt x="9884" y="2434"/>
                    <a:pt x="11027" y="1303"/>
                    <a:pt x="10670" y="291"/>
                  </a:cubicBezTo>
                  <a:cubicBezTo>
                    <a:pt x="10601" y="90"/>
                    <a:pt x="10494" y="0"/>
                    <a:pt x="10373"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59;p58"/>
            <p:cNvSpPr/>
            <p:nvPr/>
          </p:nvSpPr>
          <p:spPr>
            <a:xfrm>
              <a:off x="1695725" y="3964600"/>
              <a:ext cx="376275" cy="415700"/>
            </a:xfrm>
            <a:custGeom>
              <a:avLst/>
              <a:gdLst/>
              <a:ahLst/>
              <a:cxnLst/>
              <a:rect l="l" t="t" r="r" b="b"/>
              <a:pathLst>
                <a:path w="15051" h="16628" extrusionOk="0">
                  <a:moveTo>
                    <a:pt x="14348" y="1"/>
                  </a:moveTo>
                  <a:lnTo>
                    <a:pt x="14348" y="1"/>
                  </a:lnTo>
                  <a:cubicBezTo>
                    <a:pt x="11931" y="953"/>
                    <a:pt x="9859" y="870"/>
                    <a:pt x="9002" y="1048"/>
                  </a:cubicBezTo>
                  <a:cubicBezTo>
                    <a:pt x="7645" y="1358"/>
                    <a:pt x="5347" y="1989"/>
                    <a:pt x="3870" y="2096"/>
                  </a:cubicBezTo>
                  <a:cubicBezTo>
                    <a:pt x="2823" y="2180"/>
                    <a:pt x="1394" y="3311"/>
                    <a:pt x="822" y="4954"/>
                  </a:cubicBezTo>
                  <a:cubicBezTo>
                    <a:pt x="727" y="5228"/>
                    <a:pt x="1" y="7371"/>
                    <a:pt x="1" y="7371"/>
                  </a:cubicBezTo>
                  <a:cubicBezTo>
                    <a:pt x="846" y="7609"/>
                    <a:pt x="2025" y="7716"/>
                    <a:pt x="2870" y="7954"/>
                  </a:cubicBezTo>
                  <a:cubicBezTo>
                    <a:pt x="3251" y="7287"/>
                    <a:pt x="3418" y="7216"/>
                    <a:pt x="3632" y="6811"/>
                  </a:cubicBezTo>
                  <a:cubicBezTo>
                    <a:pt x="3894" y="9621"/>
                    <a:pt x="5478" y="10181"/>
                    <a:pt x="5406" y="11645"/>
                  </a:cubicBezTo>
                  <a:cubicBezTo>
                    <a:pt x="5311" y="13657"/>
                    <a:pt x="3609" y="14633"/>
                    <a:pt x="3894" y="16622"/>
                  </a:cubicBezTo>
                  <a:cubicBezTo>
                    <a:pt x="4373" y="16593"/>
                    <a:pt x="4872" y="16583"/>
                    <a:pt x="5382" y="16583"/>
                  </a:cubicBezTo>
                  <a:cubicBezTo>
                    <a:pt x="6463" y="16583"/>
                    <a:pt x="7596" y="16627"/>
                    <a:pt x="8701" y="16627"/>
                  </a:cubicBezTo>
                  <a:cubicBezTo>
                    <a:pt x="10747" y="16627"/>
                    <a:pt x="12698" y="16477"/>
                    <a:pt x="14050" y="15622"/>
                  </a:cubicBezTo>
                  <a:cubicBezTo>
                    <a:pt x="14050" y="13931"/>
                    <a:pt x="12062" y="11716"/>
                    <a:pt x="11991" y="10038"/>
                  </a:cubicBezTo>
                  <a:cubicBezTo>
                    <a:pt x="11919" y="8287"/>
                    <a:pt x="13229" y="7764"/>
                    <a:pt x="12931" y="6513"/>
                  </a:cubicBezTo>
                  <a:cubicBezTo>
                    <a:pt x="12788" y="5930"/>
                    <a:pt x="12074" y="5394"/>
                    <a:pt x="11991" y="4989"/>
                  </a:cubicBezTo>
                  <a:cubicBezTo>
                    <a:pt x="11800" y="4061"/>
                    <a:pt x="14265" y="3358"/>
                    <a:pt x="15050" y="2692"/>
                  </a:cubicBezTo>
                  <a:cubicBezTo>
                    <a:pt x="14586" y="2275"/>
                    <a:pt x="13836" y="644"/>
                    <a:pt x="14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60;p58"/>
            <p:cNvSpPr/>
            <p:nvPr/>
          </p:nvSpPr>
          <p:spPr>
            <a:xfrm>
              <a:off x="1672525" y="4137625"/>
              <a:ext cx="192300" cy="199675"/>
            </a:xfrm>
            <a:custGeom>
              <a:avLst/>
              <a:gdLst/>
              <a:ahLst/>
              <a:cxnLst/>
              <a:rect l="l" t="t" r="r" b="b"/>
              <a:pathLst>
                <a:path w="7692" h="7987" extrusionOk="0">
                  <a:moveTo>
                    <a:pt x="1797" y="0"/>
                  </a:moveTo>
                  <a:cubicBezTo>
                    <a:pt x="1349" y="0"/>
                    <a:pt x="996" y="153"/>
                    <a:pt x="929" y="450"/>
                  </a:cubicBezTo>
                  <a:cubicBezTo>
                    <a:pt x="643" y="1628"/>
                    <a:pt x="0" y="4843"/>
                    <a:pt x="12" y="5653"/>
                  </a:cubicBezTo>
                  <a:cubicBezTo>
                    <a:pt x="12" y="6689"/>
                    <a:pt x="4870" y="7986"/>
                    <a:pt x="5941" y="7986"/>
                  </a:cubicBezTo>
                  <a:cubicBezTo>
                    <a:pt x="7132" y="7986"/>
                    <a:pt x="7692" y="6403"/>
                    <a:pt x="6572" y="6296"/>
                  </a:cubicBezTo>
                  <a:cubicBezTo>
                    <a:pt x="6500" y="6290"/>
                    <a:pt x="6439" y="6287"/>
                    <a:pt x="6386" y="6287"/>
                  </a:cubicBezTo>
                  <a:cubicBezTo>
                    <a:pt x="5898" y="6287"/>
                    <a:pt x="6148" y="6522"/>
                    <a:pt x="5525" y="6748"/>
                  </a:cubicBezTo>
                  <a:cubicBezTo>
                    <a:pt x="5485" y="6762"/>
                    <a:pt x="5438" y="6769"/>
                    <a:pt x="5386" y="6769"/>
                  </a:cubicBezTo>
                  <a:cubicBezTo>
                    <a:pt x="4516" y="6769"/>
                    <a:pt x="2058" y="4917"/>
                    <a:pt x="2215" y="4557"/>
                  </a:cubicBezTo>
                  <a:cubicBezTo>
                    <a:pt x="2691" y="3498"/>
                    <a:pt x="3060" y="2783"/>
                    <a:pt x="3798" y="1033"/>
                  </a:cubicBezTo>
                  <a:cubicBezTo>
                    <a:pt x="3336" y="336"/>
                    <a:pt x="2461" y="0"/>
                    <a:pt x="1797"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61;p58"/>
            <p:cNvSpPr/>
            <p:nvPr/>
          </p:nvSpPr>
          <p:spPr>
            <a:xfrm>
              <a:off x="1733550" y="3789550"/>
              <a:ext cx="239925" cy="223050"/>
            </a:xfrm>
            <a:custGeom>
              <a:avLst/>
              <a:gdLst/>
              <a:ahLst/>
              <a:cxnLst/>
              <a:rect l="l" t="t" r="r" b="b"/>
              <a:pathLst>
                <a:path w="9597" h="8922" extrusionOk="0">
                  <a:moveTo>
                    <a:pt x="5321" y="0"/>
                  </a:moveTo>
                  <a:cubicBezTo>
                    <a:pt x="4153" y="0"/>
                    <a:pt x="2823" y="527"/>
                    <a:pt x="1881" y="1002"/>
                  </a:cubicBezTo>
                  <a:cubicBezTo>
                    <a:pt x="1357" y="1264"/>
                    <a:pt x="274" y="1824"/>
                    <a:pt x="262" y="3717"/>
                  </a:cubicBezTo>
                  <a:cubicBezTo>
                    <a:pt x="238" y="5753"/>
                    <a:pt x="881" y="6943"/>
                    <a:pt x="0" y="8205"/>
                  </a:cubicBezTo>
                  <a:cubicBezTo>
                    <a:pt x="963" y="8717"/>
                    <a:pt x="1982" y="8921"/>
                    <a:pt x="2970" y="8921"/>
                  </a:cubicBezTo>
                  <a:cubicBezTo>
                    <a:pt x="5658" y="8921"/>
                    <a:pt x="8114" y="7410"/>
                    <a:pt x="8584" y="6479"/>
                  </a:cubicBezTo>
                  <a:cubicBezTo>
                    <a:pt x="9596" y="4455"/>
                    <a:pt x="9037" y="2157"/>
                    <a:pt x="6894" y="478"/>
                  </a:cubicBezTo>
                  <a:cubicBezTo>
                    <a:pt x="6458" y="135"/>
                    <a:pt x="5910" y="0"/>
                    <a:pt x="5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62;p58"/>
            <p:cNvSpPr/>
            <p:nvPr/>
          </p:nvSpPr>
          <p:spPr>
            <a:xfrm>
              <a:off x="1762400" y="3801350"/>
              <a:ext cx="170900" cy="161900"/>
            </a:xfrm>
            <a:custGeom>
              <a:avLst/>
              <a:gdLst/>
              <a:ahLst/>
              <a:cxnLst/>
              <a:rect l="l" t="t" r="r" b="b"/>
              <a:pathLst>
                <a:path w="6836" h="6476" extrusionOk="0">
                  <a:moveTo>
                    <a:pt x="3553" y="1"/>
                  </a:moveTo>
                  <a:cubicBezTo>
                    <a:pt x="2488" y="1"/>
                    <a:pt x="1007" y="757"/>
                    <a:pt x="668" y="1447"/>
                  </a:cubicBezTo>
                  <a:cubicBezTo>
                    <a:pt x="1" y="2816"/>
                    <a:pt x="1084" y="4590"/>
                    <a:pt x="2180" y="5650"/>
                  </a:cubicBezTo>
                  <a:cubicBezTo>
                    <a:pt x="2741" y="6180"/>
                    <a:pt x="3543" y="6476"/>
                    <a:pt x="4311" y="6476"/>
                  </a:cubicBezTo>
                  <a:cubicBezTo>
                    <a:pt x="5059" y="6476"/>
                    <a:pt x="5775" y="6195"/>
                    <a:pt x="6204" y="5578"/>
                  </a:cubicBezTo>
                  <a:cubicBezTo>
                    <a:pt x="6835" y="4673"/>
                    <a:pt x="6657" y="3423"/>
                    <a:pt x="6216" y="2399"/>
                  </a:cubicBezTo>
                  <a:cubicBezTo>
                    <a:pt x="5787" y="1411"/>
                    <a:pt x="5109" y="470"/>
                    <a:pt x="4109" y="89"/>
                  </a:cubicBezTo>
                  <a:cubicBezTo>
                    <a:pt x="3946" y="28"/>
                    <a:pt x="3757" y="1"/>
                    <a:pt x="3553"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63;p58"/>
            <p:cNvSpPr/>
            <p:nvPr/>
          </p:nvSpPr>
          <p:spPr>
            <a:xfrm>
              <a:off x="1835625" y="3943100"/>
              <a:ext cx="100950" cy="99300"/>
            </a:xfrm>
            <a:custGeom>
              <a:avLst/>
              <a:gdLst/>
              <a:ahLst/>
              <a:cxnLst/>
              <a:rect l="l" t="t" r="r" b="b"/>
              <a:pathLst>
                <a:path w="4038" h="3972" extrusionOk="0">
                  <a:moveTo>
                    <a:pt x="1839" y="1"/>
                  </a:moveTo>
                  <a:cubicBezTo>
                    <a:pt x="1186" y="1"/>
                    <a:pt x="251" y="337"/>
                    <a:pt x="251" y="337"/>
                  </a:cubicBezTo>
                  <a:cubicBezTo>
                    <a:pt x="608" y="1349"/>
                    <a:pt x="834" y="2135"/>
                    <a:pt x="1" y="2659"/>
                  </a:cubicBezTo>
                  <a:cubicBezTo>
                    <a:pt x="453" y="3468"/>
                    <a:pt x="846" y="3671"/>
                    <a:pt x="1453" y="3861"/>
                  </a:cubicBezTo>
                  <a:cubicBezTo>
                    <a:pt x="1680" y="3932"/>
                    <a:pt x="1922" y="3972"/>
                    <a:pt x="2161" y="3972"/>
                  </a:cubicBezTo>
                  <a:cubicBezTo>
                    <a:pt x="2563" y="3972"/>
                    <a:pt x="2957" y="3860"/>
                    <a:pt x="3263" y="3599"/>
                  </a:cubicBezTo>
                  <a:cubicBezTo>
                    <a:pt x="3751" y="3182"/>
                    <a:pt x="4037" y="2004"/>
                    <a:pt x="3406" y="1908"/>
                  </a:cubicBezTo>
                  <a:cubicBezTo>
                    <a:pt x="2727" y="1813"/>
                    <a:pt x="2715" y="1158"/>
                    <a:pt x="2442" y="277"/>
                  </a:cubicBezTo>
                  <a:cubicBezTo>
                    <a:pt x="2378" y="71"/>
                    <a:pt x="2138" y="1"/>
                    <a:pt x="183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64;p58"/>
            <p:cNvSpPr/>
            <p:nvPr/>
          </p:nvSpPr>
          <p:spPr>
            <a:xfrm>
              <a:off x="1736525" y="3775800"/>
              <a:ext cx="191700" cy="146925"/>
            </a:xfrm>
            <a:custGeom>
              <a:avLst/>
              <a:gdLst/>
              <a:ahLst/>
              <a:cxnLst/>
              <a:rect l="l" t="t" r="r" b="b"/>
              <a:pathLst>
                <a:path w="7668" h="5877" extrusionOk="0">
                  <a:moveTo>
                    <a:pt x="4145" y="0"/>
                  </a:moveTo>
                  <a:cubicBezTo>
                    <a:pt x="3751" y="0"/>
                    <a:pt x="3338" y="69"/>
                    <a:pt x="2965" y="147"/>
                  </a:cubicBezTo>
                  <a:cubicBezTo>
                    <a:pt x="2072" y="338"/>
                    <a:pt x="1286" y="992"/>
                    <a:pt x="762" y="1742"/>
                  </a:cubicBezTo>
                  <a:cubicBezTo>
                    <a:pt x="48" y="2766"/>
                    <a:pt x="0" y="3862"/>
                    <a:pt x="262" y="5088"/>
                  </a:cubicBezTo>
                  <a:cubicBezTo>
                    <a:pt x="308" y="5295"/>
                    <a:pt x="1337" y="5877"/>
                    <a:pt x="1572" y="5877"/>
                  </a:cubicBezTo>
                  <a:cubicBezTo>
                    <a:pt x="1581" y="5877"/>
                    <a:pt x="1589" y="5876"/>
                    <a:pt x="1596" y="5874"/>
                  </a:cubicBezTo>
                  <a:cubicBezTo>
                    <a:pt x="2750" y="5588"/>
                    <a:pt x="3501" y="4350"/>
                    <a:pt x="3643" y="3159"/>
                  </a:cubicBezTo>
                  <a:cubicBezTo>
                    <a:pt x="3748" y="2194"/>
                    <a:pt x="4725" y="1891"/>
                    <a:pt x="5258" y="1891"/>
                  </a:cubicBezTo>
                  <a:cubicBezTo>
                    <a:pt x="5396" y="1891"/>
                    <a:pt x="5504" y="1911"/>
                    <a:pt x="5560" y="1945"/>
                  </a:cubicBezTo>
                  <a:cubicBezTo>
                    <a:pt x="5560" y="1945"/>
                    <a:pt x="6937" y="4236"/>
                    <a:pt x="7614" y="4236"/>
                  </a:cubicBezTo>
                  <a:cubicBezTo>
                    <a:pt x="7633" y="4236"/>
                    <a:pt x="7650" y="4234"/>
                    <a:pt x="7668" y="4231"/>
                  </a:cubicBezTo>
                  <a:cubicBezTo>
                    <a:pt x="7668" y="969"/>
                    <a:pt x="5787" y="933"/>
                    <a:pt x="5548" y="588"/>
                  </a:cubicBezTo>
                  <a:cubicBezTo>
                    <a:pt x="5233" y="139"/>
                    <a:pt x="4708" y="0"/>
                    <a:pt x="4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65;p58"/>
            <p:cNvSpPr/>
            <p:nvPr/>
          </p:nvSpPr>
          <p:spPr>
            <a:xfrm>
              <a:off x="2211275" y="1742600"/>
              <a:ext cx="2053250" cy="1683275"/>
            </a:xfrm>
            <a:custGeom>
              <a:avLst/>
              <a:gdLst/>
              <a:ahLst/>
              <a:cxnLst/>
              <a:rect l="l" t="t" r="r" b="b"/>
              <a:pathLst>
                <a:path w="82130" h="67331" extrusionOk="0">
                  <a:moveTo>
                    <a:pt x="5251" y="1"/>
                  </a:moveTo>
                  <a:cubicBezTo>
                    <a:pt x="2346" y="1"/>
                    <a:pt x="1" y="2346"/>
                    <a:pt x="1" y="5251"/>
                  </a:cubicBezTo>
                  <a:lnTo>
                    <a:pt x="1" y="67330"/>
                  </a:lnTo>
                  <a:lnTo>
                    <a:pt x="26361" y="67330"/>
                  </a:lnTo>
                  <a:cubicBezTo>
                    <a:pt x="25218" y="65806"/>
                    <a:pt x="24551" y="63925"/>
                    <a:pt x="24551" y="61877"/>
                  </a:cubicBezTo>
                  <a:cubicBezTo>
                    <a:pt x="24551" y="56846"/>
                    <a:pt x="28629" y="52770"/>
                    <a:pt x="33654" y="52770"/>
                  </a:cubicBezTo>
                  <a:cubicBezTo>
                    <a:pt x="33802" y="52770"/>
                    <a:pt x="33950" y="52774"/>
                    <a:pt x="34100" y="52781"/>
                  </a:cubicBezTo>
                  <a:cubicBezTo>
                    <a:pt x="38863" y="52995"/>
                    <a:pt x="42732" y="57032"/>
                    <a:pt x="42780" y="61794"/>
                  </a:cubicBezTo>
                  <a:cubicBezTo>
                    <a:pt x="42804" y="63878"/>
                    <a:pt x="42125" y="65795"/>
                    <a:pt x="40970" y="67330"/>
                  </a:cubicBezTo>
                  <a:lnTo>
                    <a:pt x="67330" y="67330"/>
                  </a:lnTo>
                  <a:lnTo>
                    <a:pt x="67330" y="40970"/>
                  </a:lnTo>
                  <a:cubicBezTo>
                    <a:pt x="68853" y="42115"/>
                    <a:pt x="70750" y="42780"/>
                    <a:pt x="72812" y="42780"/>
                  </a:cubicBezTo>
                  <a:cubicBezTo>
                    <a:pt x="72830" y="42780"/>
                    <a:pt x="72848" y="42780"/>
                    <a:pt x="72867" y="42780"/>
                  </a:cubicBezTo>
                  <a:cubicBezTo>
                    <a:pt x="77629" y="42732"/>
                    <a:pt x="81666" y="38863"/>
                    <a:pt x="81880" y="34100"/>
                  </a:cubicBezTo>
                  <a:cubicBezTo>
                    <a:pt x="82130" y="28861"/>
                    <a:pt x="77963" y="24551"/>
                    <a:pt x="72783" y="24551"/>
                  </a:cubicBezTo>
                  <a:cubicBezTo>
                    <a:pt x="70736" y="24551"/>
                    <a:pt x="68842" y="25218"/>
                    <a:pt x="67330" y="26349"/>
                  </a:cubicBezTo>
                  <a:lnTo>
                    <a:pt x="67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66;p58"/>
            <p:cNvSpPr/>
            <p:nvPr/>
          </p:nvSpPr>
          <p:spPr>
            <a:xfrm>
              <a:off x="3524525" y="3425850"/>
              <a:ext cx="2053275" cy="1683275"/>
            </a:xfrm>
            <a:custGeom>
              <a:avLst/>
              <a:gdLst/>
              <a:ahLst/>
              <a:cxnLst/>
              <a:rect l="l" t="t" r="r" b="b"/>
              <a:pathLst>
                <a:path w="82131" h="67331" extrusionOk="0">
                  <a:moveTo>
                    <a:pt x="14800" y="0"/>
                  </a:moveTo>
                  <a:lnTo>
                    <a:pt x="14800" y="26349"/>
                  </a:lnTo>
                  <a:cubicBezTo>
                    <a:pt x="13291" y="25225"/>
                    <a:pt x="11413" y="24550"/>
                    <a:pt x="9370" y="24550"/>
                  </a:cubicBezTo>
                  <a:cubicBezTo>
                    <a:pt x="9335" y="24550"/>
                    <a:pt x="9299" y="24551"/>
                    <a:pt x="9264" y="24551"/>
                  </a:cubicBezTo>
                  <a:cubicBezTo>
                    <a:pt x="4501" y="24587"/>
                    <a:pt x="465" y="28456"/>
                    <a:pt x="251" y="33231"/>
                  </a:cubicBezTo>
                  <a:cubicBezTo>
                    <a:pt x="1" y="38458"/>
                    <a:pt x="4168" y="42780"/>
                    <a:pt x="9347" y="42780"/>
                  </a:cubicBezTo>
                  <a:cubicBezTo>
                    <a:pt x="11395" y="42780"/>
                    <a:pt x="13276" y="42113"/>
                    <a:pt x="14800" y="40970"/>
                  </a:cubicBezTo>
                  <a:lnTo>
                    <a:pt x="14800" y="67330"/>
                  </a:lnTo>
                  <a:lnTo>
                    <a:pt x="76880" y="67330"/>
                  </a:lnTo>
                  <a:cubicBezTo>
                    <a:pt x="79773" y="67330"/>
                    <a:pt x="82130" y="64973"/>
                    <a:pt x="82130" y="62079"/>
                  </a:cubicBezTo>
                  <a:lnTo>
                    <a:pt x="82130" y="0"/>
                  </a:lnTo>
                  <a:lnTo>
                    <a:pt x="55770" y="0"/>
                  </a:lnTo>
                  <a:cubicBezTo>
                    <a:pt x="56913" y="1513"/>
                    <a:pt x="57580" y="3406"/>
                    <a:pt x="57580" y="5442"/>
                  </a:cubicBezTo>
                  <a:cubicBezTo>
                    <a:pt x="57580" y="10484"/>
                    <a:pt x="53501" y="14561"/>
                    <a:pt x="48477" y="14561"/>
                  </a:cubicBezTo>
                  <a:cubicBezTo>
                    <a:pt x="48329" y="14561"/>
                    <a:pt x="48180" y="14557"/>
                    <a:pt x="48031" y="14550"/>
                  </a:cubicBezTo>
                  <a:cubicBezTo>
                    <a:pt x="43256" y="14324"/>
                    <a:pt x="39399" y="10299"/>
                    <a:pt x="39351" y="5537"/>
                  </a:cubicBezTo>
                  <a:cubicBezTo>
                    <a:pt x="39327" y="3453"/>
                    <a:pt x="40006" y="1536"/>
                    <a:pt x="4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67;p58"/>
            <p:cNvSpPr/>
            <p:nvPr/>
          </p:nvSpPr>
          <p:spPr>
            <a:xfrm>
              <a:off x="2211275" y="3061850"/>
              <a:ext cx="1683275" cy="2047275"/>
            </a:xfrm>
            <a:custGeom>
              <a:avLst/>
              <a:gdLst/>
              <a:ahLst/>
              <a:cxnLst/>
              <a:rect l="l" t="t" r="r" b="b"/>
              <a:pathLst>
                <a:path w="67331" h="81891" extrusionOk="0">
                  <a:moveTo>
                    <a:pt x="33654" y="0"/>
                  </a:moveTo>
                  <a:cubicBezTo>
                    <a:pt x="28629" y="0"/>
                    <a:pt x="24551" y="4076"/>
                    <a:pt x="24551" y="9107"/>
                  </a:cubicBezTo>
                  <a:cubicBezTo>
                    <a:pt x="24551" y="11155"/>
                    <a:pt x="25218" y="13036"/>
                    <a:pt x="26361" y="14560"/>
                  </a:cubicBezTo>
                  <a:lnTo>
                    <a:pt x="1" y="14560"/>
                  </a:lnTo>
                  <a:lnTo>
                    <a:pt x="1" y="76639"/>
                  </a:lnTo>
                  <a:cubicBezTo>
                    <a:pt x="1" y="79533"/>
                    <a:pt x="2358" y="81890"/>
                    <a:pt x="5251" y="81890"/>
                  </a:cubicBezTo>
                  <a:lnTo>
                    <a:pt x="67330" y="81890"/>
                  </a:lnTo>
                  <a:lnTo>
                    <a:pt x="67330" y="55530"/>
                  </a:lnTo>
                  <a:cubicBezTo>
                    <a:pt x="65806" y="56673"/>
                    <a:pt x="63925" y="57340"/>
                    <a:pt x="61877" y="57340"/>
                  </a:cubicBezTo>
                  <a:cubicBezTo>
                    <a:pt x="56698" y="57340"/>
                    <a:pt x="52531" y="53018"/>
                    <a:pt x="52781" y="47791"/>
                  </a:cubicBezTo>
                  <a:cubicBezTo>
                    <a:pt x="52995" y="43016"/>
                    <a:pt x="57031" y="39147"/>
                    <a:pt x="61794" y="39111"/>
                  </a:cubicBezTo>
                  <a:cubicBezTo>
                    <a:pt x="61829" y="39111"/>
                    <a:pt x="61865" y="39110"/>
                    <a:pt x="61900" y="39110"/>
                  </a:cubicBezTo>
                  <a:cubicBezTo>
                    <a:pt x="63943" y="39110"/>
                    <a:pt x="65821" y="39785"/>
                    <a:pt x="67330" y="40909"/>
                  </a:cubicBezTo>
                  <a:lnTo>
                    <a:pt x="67330" y="14560"/>
                  </a:lnTo>
                  <a:lnTo>
                    <a:pt x="40970" y="14560"/>
                  </a:lnTo>
                  <a:cubicBezTo>
                    <a:pt x="42125" y="13025"/>
                    <a:pt x="42804" y="11108"/>
                    <a:pt x="42780" y="9024"/>
                  </a:cubicBezTo>
                  <a:cubicBezTo>
                    <a:pt x="42732" y="4262"/>
                    <a:pt x="38863" y="225"/>
                    <a:pt x="34100" y="11"/>
                  </a:cubicBezTo>
                  <a:cubicBezTo>
                    <a:pt x="33950" y="4"/>
                    <a:pt x="33802" y="0"/>
                    <a:pt x="33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8;p58"/>
            <p:cNvSpPr/>
            <p:nvPr/>
          </p:nvSpPr>
          <p:spPr>
            <a:xfrm>
              <a:off x="4215700" y="3355900"/>
              <a:ext cx="105400" cy="90100"/>
            </a:xfrm>
            <a:custGeom>
              <a:avLst/>
              <a:gdLst/>
              <a:ahLst/>
              <a:cxnLst/>
              <a:rect l="l" t="t" r="r" b="b"/>
              <a:pathLst>
                <a:path w="4216" h="3604" extrusionOk="0">
                  <a:moveTo>
                    <a:pt x="869" y="0"/>
                  </a:moveTo>
                  <a:cubicBezTo>
                    <a:pt x="476" y="1060"/>
                    <a:pt x="0" y="1798"/>
                    <a:pt x="191" y="2465"/>
                  </a:cubicBezTo>
                  <a:cubicBezTo>
                    <a:pt x="1154" y="3151"/>
                    <a:pt x="2193" y="3604"/>
                    <a:pt x="3312" y="3604"/>
                  </a:cubicBezTo>
                  <a:cubicBezTo>
                    <a:pt x="3535" y="3604"/>
                    <a:pt x="3760" y="3586"/>
                    <a:pt x="3989" y="3549"/>
                  </a:cubicBezTo>
                  <a:cubicBezTo>
                    <a:pt x="4215" y="3072"/>
                    <a:pt x="2512" y="1453"/>
                    <a:pt x="2465" y="1334"/>
                  </a:cubicBezTo>
                  <a:cubicBezTo>
                    <a:pt x="2239" y="786"/>
                    <a:pt x="2358" y="215"/>
                    <a:pt x="2346" y="48"/>
                  </a:cubicBezTo>
                  <a:cubicBezTo>
                    <a:pt x="1655" y="48"/>
                    <a:pt x="1131" y="12"/>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69;p58"/>
            <p:cNvSpPr/>
            <p:nvPr/>
          </p:nvSpPr>
          <p:spPr>
            <a:xfrm>
              <a:off x="4379700" y="3326275"/>
              <a:ext cx="92600" cy="107225"/>
            </a:xfrm>
            <a:custGeom>
              <a:avLst/>
              <a:gdLst/>
              <a:ahLst/>
              <a:cxnLst/>
              <a:rect l="l" t="t" r="r" b="b"/>
              <a:pathLst>
                <a:path w="3704" h="4289" extrusionOk="0">
                  <a:moveTo>
                    <a:pt x="1757" y="1"/>
                  </a:moveTo>
                  <a:cubicBezTo>
                    <a:pt x="1655" y="1"/>
                    <a:pt x="1555" y="18"/>
                    <a:pt x="1465" y="54"/>
                  </a:cubicBezTo>
                  <a:cubicBezTo>
                    <a:pt x="1465" y="54"/>
                    <a:pt x="1" y="1674"/>
                    <a:pt x="191" y="1912"/>
                  </a:cubicBezTo>
                  <a:cubicBezTo>
                    <a:pt x="1022" y="2911"/>
                    <a:pt x="2552" y="4288"/>
                    <a:pt x="3230" y="4288"/>
                  </a:cubicBezTo>
                  <a:cubicBezTo>
                    <a:pt x="3368" y="4288"/>
                    <a:pt x="3470" y="4231"/>
                    <a:pt x="3525" y="4103"/>
                  </a:cubicBezTo>
                  <a:cubicBezTo>
                    <a:pt x="3703" y="3662"/>
                    <a:pt x="2668" y="2519"/>
                    <a:pt x="2775" y="1638"/>
                  </a:cubicBezTo>
                  <a:cubicBezTo>
                    <a:pt x="2834" y="1162"/>
                    <a:pt x="2739" y="614"/>
                    <a:pt x="2406" y="269"/>
                  </a:cubicBezTo>
                  <a:cubicBezTo>
                    <a:pt x="2239" y="94"/>
                    <a:pt x="1992" y="1"/>
                    <a:pt x="1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70;p58"/>
            <p:cNvSpPr/>
            <p:nvPr/>
          </p:nvSpPr>
          <p:spPr>
            <a:xfrm>
              <a:off x="4220750" y="2732625"/>
              <a:ext cx="320300" cy="637825"/>
            </a:xfrm>
            <a:custGeom>
              <a:avLst/>
              <a:gdLst/>
              <a:ahLst/>
              <a:cxnLst/>
              <a:rect l="l" t="t" r="r" b="b"/>
              <a:pathLst>
                <a:path w="12812" h="25513" extrusionOk="0">
                  <a:moveTo>
                    <a:pt x="4029" y="0"/>
                  </a:moveTo>
                  <a:cubicBezTo>
                    <a:pt x="2522" y="0"/>
                    <a:pt x="1230" y="97"/>
                    <a:pt x="1048" y="464"/>
                  </a:cubicBezTo>
                  <a:cubicBezTo>
                    <a:pt x="1" y="2643"/>
                    <a:pt x="1120" y="5691"/>
                    <a:pt x="1453" y="7072"/>
                  </a:cubicBezTo>
                  <a:cubicBezTo>
                    <a:pt x="2144" y="9894"/>
                    <a:pt x="2358" y="12239"/>
                    <a:pt x="2299" y="14335"/>
                  </a:cubicBezTo>
                  <a:cubicBezTo>
                    <a:pt x="2215" y="17395"/>
                    <a:pt x="1060" y="21491"/>
                    <a:pt x="667" y="24931"/>
                  </a:cubicBezTo>
                  <a:cubicBezTo>
                    <a:pt x="866" y="25363"/>
                    <a:pt x="1109" y="25512"/>
                    <a:pt x="1343" y="25512"/>
                  </a:cubicBezTo>
                  <a:cubicBezTo>
                    <a:pt x="1682" y="25512"/>
                    <a:pt x="2003" y="25198"/>
                    <a:pt x="2144" y="24979"/>
                  </a:cubicBezTo>
                  <a:cubicBezTo>
                    <a:pt x="2727" y="22836"/>
                    <a:pt x="5227" y="15716"/>
                    <a:pt x="5597" y="14561"/>
                  </a:cubicBezTo>
                  <a:cubicBezTo>
                    <a:pt x="6240" y="12501"/>
                    <a:pt x="6442" y="10168"/>
                    <a:pt x="6716" y="7048"/>
                  </a:cubicBezTo>
                  <a:cubicBezTo>
                    <a:pt x="8514" y="10584"/>
                    <a:pt x="9347" y="12609"/>
                    <a:pt x="9549" y="14180"/>
                  </a:cubicBezTo>
                  <a:cubicBezTo>
                    <a:pt x="9680" y="15216"/>
                    <a:pt x="7811" y="23372"/>
                    <a:pt x="7764" y="24146"/>
                  </a:cubicBezTo>
                  <a:cubicBezTo>
                    <a:pt x="7722" y="24679"/>
                    <a:pt x="8217" y="25073"/>
                    <a:pt x="8596" y="25073"/>
                  </a:cubicBezTo>
                  <a:cubicBezTo>
                    <a:pt x="8758" y="25073"/>
                    <a:pt x="8898" y="25000"/>
                    <a:pt x="8966" y="24836"/>
                  </a:cubicBezTo>
                  <a:cubicBezTo>
                    <a:pt x="10300" y="21741"/>
                    <a:pt x="12800" y="15811"/>
                    <a:pt x="12812" y="13240"/>
                  </a:cubicBezTo>
                  <a:cubicBezTo>
                    <a:pt x="12812" y="9322"/>
                    <a:pt x="10681" y="4750"/>
                    <a:pt x="9264" y="47"/>
                  </a:cubicBezTo>
                  <a:cubicBezTo>
                    <a:pt x="9264" y="101"/>
                    <a:pt x="9029" y="121"/>
                    <a:pt x="8638" y="121"/>
                  </a:cubicBezTo>
                  <a:cubicBezTo>
                    <a:pt x="7661" y="121"/>
                    <a:pt x="5711" y="0"/>
                    <a:pt x="4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71;p58"/>
            <p:cNvSpPr/>
            <p:nvPr/>
          </p:nvSpPr>
          <p:spPr>
            <a:xfrm>
              <a:off x="4149025" y="2589350"/>
              <a:ext cx="93175" cy="314400"/>
            </a:xfrm>
            <a:custGeom>
              <a:avLst/>
              <a:gdLst/>
              <a:ahLst/>
              <a:cxnLst/>
              <a:rect l="l" t="t" r="r" b="b"/>
              <a:pathLst>
                <a:path w="3727" h="12576" extrusionOk="0">
                  <a:moveTo>
                    <a:pt x="1386" y="1"/>
                  </a:moveTo>
                  <a:cubicBezTo>
                    <a:pt x="1205" y="1"/>
                    <a:pt x="1089" y="35"/>
                    <a:pt x="1084" y="123"/>
                  </a:cubicBezTo>
                  <a:cubicBezTo>
                    <a:pt x="917" y="3159"/>
                    <a:pt x="750" y="4397"/>
                    <a:pt x="750" y="5743"/>
                  </a:cubicBezTo>
                  <a:cubicBezTo>
                    <a:pt x="750" y="7481"/>
                    <a:pt x="691" y="8005"/>
                    <a:pt x="393" y="10089"/>
                  </a:cubicBezTo>
                  <a:cubicBezTo>
                    <a:pt x="346" y="10470"/>
                    <a:pt x="0" y="11624"/>
                    <a:pt x="119" y="11982"/>
                  </a:cubicBezTo>
                  <a:cubicBezTo>
                    <a:pt x="259" y="12352"/>
                    <a:pt x="765" y="12575"/>
                    <a:pt x="1219" y="12575"/>
                  </a:cubicBezTo>
                  <a:cubicBezTo>
                    <a:pt x="1537" y="12575"/>
                    <a:pt x="1830" y="12465"/>
                    <a:pt x="1953" y="12220"/>
                  </a:cubicBezTo>
                  <a:cubicBezTo>
                    <a:pt x="2429" y="11267"/>
                    <a:pt x="1643" y="10839"/>
                    <a:pt x="1786" y="9779"/>
                  </a:cubicBezTo>
                  <a:cubicBezTo>
                    <a:pt x="2322" y="6052"/>
                    <a:pt x="3227" y="3397"/>
                    <a:pt x="3727" y="528"/>
                  </a:cubicBezTo>
                  <a:cubicBezTo>
                    <a:pt x="3440" y="426"/>
                    <a:pt x="2017" y="1"/>
                    <a:pt x="138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72;p58"/>
            <p:cNvSpPr/>
            <p:nvPr/>
          </p:nvSpPr>
          <p:spPr>
            <a:xfrm>
              <a:off x="4176100" y="2281075"/>
              <a:ext cx="353950" cy="477275"/>
            </a:xfrm>
            <a:custGeom>
              <a:avLst/>
              <a:gdLst/>
              <a:ahLst/>
              <a:cxnLst/>
              <a:rect l="l" t="t" r="r" b="b"/>
              <a:pathLst>
                <a:path w="14158" h="19091" extrusionOk="0">
                  <a:moveTo>
                    <a:pt x="11443" y="0"/>
                  </a:moveTo>
                  <a:cubicBezTo>
                    <a:pt x="10776" y="1000"/>
                    <a:pt x="10169" y="2489"/>
                    <a:pt x="9371" y="3239"/>
                  </a:cubicBezTo>
                  <a:cubicBezTo>
                    <a:pt x="7918" y="4608"/>
                    <a:pt x="6632" y="4251"/>
                    <a:pt x="4835" y="4679"/>
                  </a:cubicBezTo>
                  <a:cubicBezTo>
                    <a:pt x="3263" y="5048"/>
                    <a:pt x="1620" y="5679"/>
                    <a:pt x="1132" y="7144"/>
                  </a:cubicBezTo>
                  <a:cubicBezTo>
                    <a:pt x="560" y="8882"/>
                    <a:pt x="84" y="10430"/>
                    <a:pt x="1" y="12454"/>
                  </a:cubicBezTo>
                  <a:cubicBezTo>
                    <a:pt x="490" y="12657"/>
                    <a:pt x="1487" y="12939"/>
                    <a:pt x="2160" y="12939"/>
                  </a:cubicBezTo>
                  <a:cubicBezTo>
                    <a:pt x="2355" y="12939"/>
                    <a:pt x="2523" y="12915"/>
                    <a:pt x="2644" y="12859"/>
                  </a:cubicBezTo>
                  <a:lnTo>
                    <a:pt x="3046" y="10743"/>
                  </a:lnTo>
                  <a:lnTo>
                    <a:pt x="3046" y="10743"/>
                  </a:lnTo>
                  <a:cubicBezTo>
                    <a:pt x="2758" y="12609"/>
                    <a:pt x="2723" y="18091"/>
                    <a:pt x="2834" y="18526"/>
                  </a:cubicBezTo>
                  <a:cubicBezTo>
                    <a:pt x="2917" y="18835"/>
                    <a:pt x="4687" y="19090"/>
                    <a:pt x="6577" y="19090"/>
                  </a:cubicBezTo>
                  <a:cubicBezTo>
                    <a:pt x="8478" y="19090"/>
                    <a:pt x="10500" y="18832"/>
                    <a:pt x="11050" y="18109"/>
                  </a:cubicBezTo>
                  <a:cubicBezTo>
                    <a:pt x="11324" y="17764"/>
                    <a:pt x="11169" y="11109"/>
                    <a:pt x="11157" y="9608"/>
                  </a:cubicBezTo>
                  <a:cubicBezTo>
                    <a:pt x="11157" y="7275"/>
                    <a:pt x="13252" y="4798"/>
                    <a:pt x="14157" y="1500"/>
                  </a:cubicBezTo>
                  <a:cubicBezTo>
                    <a:pt x="13181" y="548"/>
                    <a:pt x="11443" y="0"/>
                    <a:pt x="1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73;p58"/>
            <p:cNvSpPr/>
            <p:nvPr/>
          </p:nvSpPr>
          <p:spPr>
            <a:xfrm>
              <a:off x="4453275" y="1979475"/>
              <a:ext cx="110700" cy="342125"/>
            </a:xfrm>
            <a:custGeom>
              <a:avLst/>
              <a:gdLst/>
              <a:ahLst/>
              <a:cxnLst/>
              <a:rect l="l" t="t" r="r" b="b"/>
              <a:pathLst>
                <a:path w="4428" h="13685" extrusionOk="0">
                  <a:moveTo>
                    <a:pt x="669" y="1"/>
                  </a:moveTo>
                  <a:cubicBezTo>
                    <a:pt x="600" y="1"/>
                    <a:pt x="531" y="20"/>
                    <a:pt x="463" y="63"/>
                  </a:cubicBezTo>
                  <a:cubicBezTo>
                    <a:pt x="237" y="206"/>
                    <a:pt x="201" y="539"/>
                    <a:pt x="260" y="813"/>
                  </a:cubicBezTo>
                  <a:cubicBezTo>
                    <a:pt x="1058" y="4504"/>
                    <a:pt x="1546" y="6504"/>
                    <a:pt x="1903" y="8504"/>
                  </a:cubicBezTo>
                  <a:cubicBezTo>
                    <a:pt x="2070" y="9433"/>
                    <a:pt x="844" y="11064"/>
                    <a:pt x="356" y="12064"/>
                  </a:cubicBezTo>
                  <a:cubicBezTo>
                    <a:pt x="0" y="12805"/>
                    <a:pt x="1815" y="13685"/>
                    <a:pt x="2683" y="13685"/>
                  </a:cubicBezTo>
                  <a:cubicBezTo>
                    <a:pt x="2861" y="13685"/>
                    <a:pt x="2999" y="13648"/>
                    <a:pt x="3070" y="13564"/>
                  </a:cubicBezTo>
                  <a:cubicBezTo>
                    <a:pt x="3558" y="12993"/>
                    <a:pt x="4332" y="9457"/>
                    <a:pt x="4392" y="8695"/>
                  </a:cubicBezTo>
                  <a:cubicBezTo>
                    <a:pt x="4428" y="8123"/>
                    <a:pt x="4213" y="7575"/>
                    <a:pt x="3987" y="7040"/>
                  </a:cubicBezTo>
                  <a:lnTo>
                    <a:pt x="1415" y="729"/>
                  </a:lnTo>
                  <a:cubicBezTo>
                    <a:pt x="1278" y="397"/>
                    <a:pt x="981" y="1"/>
                    <a:pt x="66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74;p58"/>
            <p:cNvSpPr/>
            <p:nvPr/>
          </p:nvSpPr>
          <p:spPr>
            <a:xfrm>
              <a:off x="4307975" y="2323700"/>
              <a:ext cx="69075" cy="101875"/>
            </a:xfrm>
            <a:custGeom>
              <a:avLst/>
              <a:gdLst/>
              <a:ahLst/>
              <a:cxnLst/>
              <a:rect l="l" t="t" r="r" b="b"/>
              <a:pathLst>
                <a:path w="2763" h="4075" extrusionOk="0">
                  <a:moveTo>
                    <a:pt x="1468" y="1"/>
                  </a:moveTo>
                  <a:cubicBezTo>
                    <a:pt x="871" y="1"/>
                    <a:pt x="0" y="212"/>
                    <a:pt x="0" y="212"/>
                  </a:cubicBezTo>
                  <a:cubicBezTo>
                    <a:pt x="214" y="1450"/>
                    <a:pt x="298" y="3010"/>
                    <a:pt x="334" y="3141"/>
                  </a:cubicBezTo>
                  <a:cubicBezTo>
                    <a:pt x="501" y="3714"/>
                    <a:pt x="1197" y="4074"/>
                    <a:pt x="1801" y="4074"/>
                  </a:cubicBezTo>
                  <a:cubicBezTo>
                    <a:pt x="2315" y="4074"/>
                    <a:pt x="2762" y="3813"/>
                    <a:pt x="2762" y="3200"/>
                  </a:cubicBezTo>
                  <a:cubicBezTo>
                    <a:pt x="2667" y="2474"/>
                    <a:pt x="2310" y="355"/>
                    <a:pt x="1941" y="93"/>
                  </a:cubicBezTo>
                  <a:cubicBezTo>
                    <a:pt x="1846" y="26"/>
                    <a:pt x="1673" y="1"/>
                    <a:pt x="146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75;p58"/>
            <p:cNvSpPr/>
            <p:nvPr/>
          </p:nvSpPr>
          <p:spPr>
            <a:xfrm>
              <a:off x="4232650" y="2185050"/>
              <a:ext cx="175650" cy="181175"/>
            </a:xfrm>
            <a:custGeom>
              <a:avLst/>
              <a:gdLst/>
              <a:ahLst/>
              <a:cxnLst/>
              <a:rect l="l" t="t" r="r" b="b"/>
              <a:pathLst>
                <a:path w="7026" h="7247" extrusionOk="0">
                  <a:moveTo>
                    <a:pt x="3655" y="1"/>
                  </a:moveTo>
                  <a:cubicBezTo>
                    <a:pt x="2623" y="1"/>
                    <a:pt x="843" y="1084"/>
                    <a:pt x="477" y="2115"/>
                  </a:cubicBezTo>
                  <a:cubicBezTo>
                    <a:pt x="1" y="3412"/>
                    <a:pt x="1322" y="5722"/>
                    <a:pt x="2335" y="5877"/>
                  </a:cubicBezTo>
                  <a:cubicBezTo>
                    <a:pt x="2335" y="5877"/>
                    <a:pt x="3216" y="6925"/>
                    <a:pt x="4728" y="7187"/>
                  </a:cubicBezTo>
                  <a:cubicBezTo>
                    <a:pt x="4930" y="7222"/>
                    <a:pt x="5148" y="7246"/>
                    <a:pt x="5365" y="7246"/>
                  </a:cubicBezTo>
                  <a:cubicBezTo>
                    <a:pt x="5876" y="7246"/>
                    <a:pt x="6375" y="7113"/>
                    <a:pt x="6609" y="6687"/>
                  </a:cubicBezTo>
                  <a:cubicBezTo>
                    <a:pt x="6930" y="6079"/>
                    <a:pt x="7002" y="5365"/>
                    <a:pt x="7014" y="4675"/>
                  </a:cubicBezTo>
                  <a:cubicBezTo>
                    <a:pt x="7026" y="3972"/>
                    <a:pt x="5978" y="2103"/>
                    <a:pt x="5704" y="1448"/>
                  </a:cubicBezTo>
                  <a:cubicBezTo>
                    <a:pt x="5299" y="472"/>
                    <a:pt x="4918" y="210"/>
                    <a:pt x="3870" y="19"/>
                  </a:cubicBezTo>
                  <a:cubicBezTo>
                    <a:pt x="3803" y="7"/>
                    <a:pt x="3731" y="1"/>
                    <a:pt x="365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76;p58"/>
            <p:cNvSpPr/>
            <p:nvPr/>
          </p:nvSpPr>
          <p:spPr>
            <a:xfrm>
              <a:off x="4224025" y="2144850"/>
              <a:ext cx="158675" cy="187825"/>
            </a:xfrm>
            <a:custGeom>
              <a:avLst/>
              <a:gdLst/>
              <a:ahLst/>
              <a:cxnLst/>
              <a:rect l="l" t="t" r="r" b="b"/>
              <a:pathLst>
                <a:path w="6347" h="7513" extrusionOk="0">
                  <a:moveTo>
                    <a:pt x="5084" y="1"/>
                  </a:moveTo>
                  <a:cubicBezTo>
                    <a:pt x="5033" y="1"/>
                    <a:pt x="4985" y="21"/>
                    <a:pt x="4942" y="67"/>
                  </a:cubicBezTo>
                  <a:cubicBezTo>
                    <a:pt x="4037" y="1068"/>
                    <a:pt x="2132" y="1675"/>
                    <a:pt x="1239" y="2389"/>
                  </a:cubicBezTo>
                  <a:cubicBezTo>
                    <a:pt x="346" y="3104"/>
                    <a:pt x="1" y="4128"/>
                    <a:pt x="322" y="5223"/>
                  </a:cubicBezTo>
                  <a:cubicBezTo>
                    <a:pt x="465" y="5699"/>
                    <a:pt x="1072" y="6473"/>
                    <a:pt x="1132" y="6556"/>
                  </a:cubicBezTo>
                  <a:cubicBezTo>
                    <a:pt x="1261" y="6707"/>
                    <a:pt x="2025" y="7513"/>
                    <a:pt x="2531" y="7513"/>
                  </a:cubicBezTo>
                  <a:cubicBezTo>
                    <a:pt x="2584" y="7513"/>
                    <a:pt x="2634" y="7504"/>
                    <a:pt x="2680" y="7485"/>
                  </a:cubicBezTo>
                  <a:cubicBezTo>
                    <a:pt x="2680" y="7485"/>
                    <a:pt x="1483" y="6105"/>
                    <a:pt x="2290" y="6105"/>
                  </a:cubicBezTo>
                  <a:cubicBezTo>
                    <a:pt x="2331" y="6105"/>
                    <a:pt x="2378" y="6108"/>
                    <a:pt x="2429" y="6116"/>
                  </a:cubicBezTo>
                  <a:cubicBezTo>
                    <a:pt x="1941" y="5425"/>
                    <a:pt x="1858" y="4782"/>
                    <a:pt x="1906" y="4651"/>
                  </a:cubicBezTo>
                  <a:cubicBezTo>
                    <a:pt x="2144" y="4056"/>
                    <a:pt x="2977" y="3532"/>
                    <a:pt x="3537" y="3175"/>
                  </a:cubicBezTo>
                  <a:cubicBezTo>
                    <a:pt x="3836" y="2983"/>
                    <a:pt x="4507" y="2548"/>
                    <a:pt x="5131" y="2548"/>
                  </a:cubicBezTo>
                  <a:cubicBezTo>
                    <a:pt x="5475" y="2548"/>
                    <a:pt x="5804" y="2680"/>
                    <a:pt x="6049" y="3056"/>
                  </a:cubicBezTo>
                  <a:cubicBezTo>
                    <a:pt x="6216" y="2544"/>
                    <a:pt x="6347" y="1818"/>
                    <a:pt x="5942" y="972"/>
                  </a:cubicBezTo>
                  <a:cubicBezTo>
                    <a:pt x="5780" y="659"/>
                    <a:pt x="5377" y="1"/>
                    <a:pt x="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77;p58"/>
            <p:cNvSpPr/>
            <p:nvPr/>
          </p:nvSpPr>
          <p:spPr>
            <a:xfrm>
              <a:off x="5173850" y="2211275"/>
              <a:ext cx="347100" cy="481275"/>
            </a:xfrm>
            <a:custGeom>
              <a:avLst/>
              <a:gdLst/>
              <a:ahLst/>
              <a:cxnLst/>
              <a:rect l="l" t="t" r="r" b="b"/>
              <a:pathLst>
                <a:path w="13884" h="19251" extrusionOk="0">
                  <a:moveTo>
                    <a:pt x="8667" y="1"/>
                  </a:moveTo>
                  <a:cubicBezTo>
                    <a:pt x="6535" y="1"/>
                    <a:pt x="4586" y="2026"/>
                    <a:pt x="4680" y="5090"/>
                  </a:cubicBezTo>
                  <a:cubicBezTo>
                    <a:pt x="4703" y="5769"/>
                    <a:pt x="4203" y="6638"/>
                    <a:pt x="3906" y="7245"/>
                  </a:cubicBezTo>
                  <a:cubicBezTo>
                    <a:pt x="3656" y="7721"/>
                    <a:pt x="3179" y="8043"/>
                    <a:pt x="2834" y="8459"/>
                  </a:cubicBezTo>
                  <a:cubicBezTo>
                    <a:pt x="1667" y="9912"/>
                    <a:pt x="3620" y="13186"/>
                    <a:pt x="1894" y="13889"/>
                  </a:cubicBezTo>
                  <a:cubicBezTo>
                    <a:pt x="0" y="14651"/>
                    <a:pt x="334" y="16770"/>
                    <a:pt x="739" y="17782"/>
                  </a:cubicBezTo>
                  <a:cubicBezTo>
                    <a:pt x="1253" y="18876"/>
                    <a:pt x="1697" y="19251"/>
                    <a:pt x="2109" y="19251"/>
                  </a:cubicBezTo>
                  <a:cubicBezTo>
                    <a:pt x="3007" y="19251"/>
                    <a:pt x="3756" y="17475"/>
                    <a:pt x="4758" y="17475"/>
                  </a:cubicBezTo>
                  <a:cubicBezTo>
                    <a:pt x="4799" y="17475"/>
                    <a:pt x="4840" y="17478"/>
                    <a:pt x="4882" y="17484"/>
                  </a:cubicBezTo>
                  <a:cubicBezTo>
                    <a:pt x="5007" y="17501"/>
                    <a:pt x="5132" y="17510"/>
                    <a:pt x="5255" y="17510"/>
                  </a:cubicBezTo>
                  <a:cubicBezTo>
                    <a:pt x="6679" y="17510"/>
                    <a:pt x="7981" y="16434"/>
                    <a:pt x="9252" y="15722"/>
                  </a:cubicBezTo>
                  <a:cubicBezTo>
                    <a:pt x="10811" y="14841"/>
                    <a:pt x="12478" y="13853"/>
                    <a:pt x="13240" y="12222"/>
                  </a:cubicBezTo>
                  <a:cubicBezTo>
                    <a:pt x="13728" y="11162"/>
                    <a:pt x="13776" y="9960"/>
                    <a:pt x="13812" y="8805"/>
                  </a:cubicBezTo>
                  <a:cubicBezTo>
                    <a:pt x="13883" y="6590"/>
                    <a:pt x="13574" y="4816"/>
                    <a:pt x="12550" y="2852"/>
                  </a:cubicBezTo>
                  <a:cubicBezTo>
                    <a:pt x="11521" y="860"/>
                    <a:pt x="10055" y="1"/>
                    <a:pt x="8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78;p58"/>
            <p:cNvSpPr/>
            <p:nvPr/>
          </p:nvSpPr>
          <p:spPr>
            <a:xfrm>
              <a:off x="5292000" y="2923550"/>
              <a:ext cx="145425" cy="492375"/>
            </a:xfrm>
            <a:custGeom>
              <a:avLst/>
              <a:gdLst/>
              <a:ahLst/>
              <a:cxnLst/>
              <a:rect l="l" t="t" r="r" b="b"/>
              <a:pathLst>
                <a:path w="5817" h="19695" extrusionOk="0">
                  <a:moveTo>
                    <a:pt x="3079" y="1"/>
                  </a:moveTo>
                  <a:cubicBezTo>
                    <a:pt x="2980" y="1"/>
                    <a:pt x="2875" y="6"/>
                    <a:pt x="2763" y="19"/>
                  </a:cubicBezTo>
                  <a:cubicBezTo>
                    <a:pt x="775" y="233"/>
                    <a:pt x="1275" y="1852"/>
                    <a:pt x="1239" y="3352"/>
                  </a:cubicBezTo>
                  <a:cubicBezTo>
                    <a:pt x="1180" y="5829"/>
                    <a:pt x="728" y="7996"/>
                    <a:pt x="751" y="10532"/>
                  </a:cubicBezTo>
                  <a:cubicBezTo>
                    <a:pt x="811" y="15782"/>
                    <a:pt x="180" y="17044"/>
                    <a:pt x="120" y="17747"/>
                  </a:cubicBezTo>
                  <a:cubicBezTo>
                    <a:pt x="0" y="19005"/>
                    <a:pt x="1338" y="19695"/>
                    <a:pt x="2003" y="19695"/>
                  </a:cubicBezTo>
                  <a:cubicBezTo>
                    <a:pt x="2194" y="19695"/>
                    <a:pt x="2329" y="19638"/>
                    <a:pt x="2359" y="19521"/>
                  </a:cubicBezTo>
                  <a:cubicBezTo>
                    <a:pt x="2132" y="19128"/>
                    <a:pt x="2073" y="18926"/>
                    <a:pt x="1823" y="18449"/>
                  </a:cubicBezTo>
                  <a:cubicBezTo>
                    <a:pt x="1335" y="17521"/>
                    <a:pt x="1680" y="16080"/>
                    <a:pt x="2037" y="14556"/>
                  </a:cubicBezTo>
                  <a:cubicBezTo>
                    <a:pt x="2680" y="11746"/>
                    <a:pt x="3275" y="8924"/>
                    <a:pt x="3811" y="6079"/>
                  </a:cubicBezTo>
                  <a:cubicBezTo>
                    <a:pt x="4110" y="4459"/>
                    <a:pt x="5817" y="1"/>
                    <a:pt x="307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79;p58"/>
            <p:cNvSpPr/>
            <p:nvPr/>
          </p:nvSpPr>
          <p:spPr>
            <a:xfrm>
              <a:off x="5399175" y="2941575"/>
              <a:ext cx="89325" cy="463925"/>
            </a:xfrm>
            <a:custGeom>
              <a:avLst/>
              <a:gdLst/>
              <a:ahLst/>
              <a:cxnLst/>
              <a:rect l="l" t="t" r="r" b="b"/>
              <a:pathLst>
                <a:path w="3573" h="18557" extrusionOk="0">
                  <a:moveTo>
                    <a:pt x="2156" y="1"/>
                  </a:moveTo>
                  <a:cubicBezTo>
                    <a:pt x="1852" y="1"/>
                    <a:pt x="1546" y="111"/>
                    <a:pt x="1322" y="321"/>
                  </a:cubicBezTo>
                  <a:cubicBezTo>
                    <a:pt x="0" y="1572"/>
                    <a:pt x="1298" y="10168"/>
                    <a:pt x="1394" y="11835"/>
                  </a:cubicBezTo>
                  <a:cubicBezTo>
                    <a:pt x="1489" y="13680"/>
                    <a:pt x="1655" y="15359"/>
                    <a:pt x="1513" y="17359"/>
                  </a:cubicBezTo>
                  <a:cubicBezTo>
                    <a:pt x="1501" y="17574"/>
                    <a:pt x="1786" y="18240"/>
                    <a:pt x="1977" y="18336"/>
                  </a:cubicBezTo>
                  <a:cubicBezTo>
                    <a:pt x="2273" y="18487"/>
                    <a:pt x="2512" y="18557"/>
                    <a:pt x="2701" y="18557"/>
                  </a:cubicBezTo>
                  <a:cubicBezTo>
                    <a:pt x="3103" y="18557"/>
                    <a:pt x="3275" y="18239"/>
                    <a:pt x="3275" y="17728"/>
                  </a:cubicBezTo>
                  <a:cubicBezTo>
                    <a:pt x="3156" y="17502"/>
                    <a:pt x="2715" y="16895"/>
                    <a:pt x="2751" y="15466"/>
                  </a:cubicBezTo>
                  <a:cubicBezTo>
                    <a:pt x="2810" y="11894"/>
                    <a:pt x="3572" y="7334"/>
                    <a:pt x="3525" y="3750"/>
                  </a:cubicBezTo>
                  <a:cubicBezTo>
                    <a:pt x="3513" y="2977"/>
                    <a:pt x="3441" y="619"/>
                    <a:pt x="2798" y="191"/>
                  </a:cubicBezTo>
                  <a:cubicBezTo>
                    <a:pt x="2609" y="63"/>
                    <a:pt x="2383" y="1"/>
                    <a:pt x="215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80;p58"/>
            <p:cNvSpPr/>
            <p:nvPr/>
          </p:nvSpPr>
          <p:spPr>
            <a:xfrm>
              <a:off x="5283100" y="3367200"/>
              <a:ext cx="88725" cy="59200"/>
            </a:xfrm>
            <a:custGeom>
              <a:avLst/>
              <a:gdLst/>
              <a:ahLst/>
              <a:cxnLst/>
              <a:rect l="l" t="t" r="r" b="b"/>
              <a:pathLst>
                <a:path w="3549" h="2368" extrusionOk="0">
                  <a:moveTo>
                    <a:pt x="480" y="1"/>
                  </a:moveTo>
                  <a:cubicBezTo>
                    <a:pt x="479" y="1"/>
                    <a:pt x="477" y="1"/>
                    <a:pt x="476" y="1"/>
                  </a:cubicBezTo>
                  <a:cubicBezTo>
                    <a:pt x="214" y="25"/>
                    <a:pt x="83" y="608"/>
                    <a:pt x="48" y="882"/>
                  </a:cubicBezTo>
                  <a:cubicBezTo>
                    <a:pt x="0" y="1275"/>
                    <a:pt x="488" y="1942"/>
                    <a:pt x="512" y="2346"/>
                  </a:cubicBezTo>
                  <a:cubicBezTo>
                    <a:pt x="568" y="2362"/>
                    <a:pt x="613" y="2368"/>
                    <a:pt x="650" y="2368"/>
                  </a:cubicBezTo>
                  <a:cubicBezTo>
                    <a:pt x="726" y="2368"/>
                    <a:pt x="774" y="2346"/>
                    <a:pt x="822" y="2346"/>
                  </a:cubicBezTo>
                  <a:cubicBezTo>
                    <a:pt x="822" y="2013"/>
                    <a:pt x="718" y="1505"/>
                    <a:pt x="791" y="1505"/>
                  </a:cubicBezTo>
                  <a:cubicBezTo>
                    <a:pt x="796" y="1505"/>
                    <a:pt x="802" y="1507"/>
                    <a:pt x="810" y="1513"/>
                  </a:cubicBezTo>
                  <a:cubicBezTo>
                    <a:pt x="1214" y="1823"/>
                    <a:pt x="1417" y="2287"/>
                    <a:pt x="1560" y="2311"/>
                  </a:cubicBezTo>
                  <a:cubicBezTo>
                    <a:pt x="1708" y="2336"/>
                    <a:pt x="1947" y="2343"/>
                    <a:pt x="2214" y="2343"/>
                  </a:cubicBezTo>
                  <a:cubicBezTo>
                    <a:pt x="2582" y="2343"/>
                    <a:pt x="3001" y="2329"/>
                    <a:pt x="3303" y="2329"/>
                  </a:cubicBezTo>
                  <a:cubicBezTo>
                    <a:pt x="3398" y="2329"/>
                    <a:pt x="3482" y="2331"/>
                    <a:pt x="3548" y="2335"/>
                  </a:cubicBezTo>
                  <a:cubicBezTo>
                    <a:pt x="3525" y="1974"/>
                    <a:pt x="2249" y="701"/>
                    <a:pt x="2182" y="701"/>
                  </a:cubicBezTo>
                  <a:cubicBezTo>
                    <a:pt x="2180" y="701"/>
                    <a:pt x="2179" y="702"/>
                    <a:pt x="2179" y="703"/>
                  </a:cubicBezTo>
                  <a:cubicBezTo>
                    <a:pt x="2150" y="988"/>
                    <a:pt x="1918" y="1076"/>
                    <a:pt x="1722" y="1076"/>
                  </a:cubicBezTo>
                  <a:cubicBezTo>
                    <a:pt x="1672" y="1076"/>
                    <a:pt x="1625" y="1070"/>
                    <a:pt x="1584" y="1061"/>
                  </a:cubicBezTo>
                  <a:cubicBezTo>
                    <a:pt x="933" y="883"/>
                    <a:pt x="64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81;p58"/>
            <p:cNvSpPr/>
            <p:nvPr/>
          </p:nvSpPr>
          <p:spPr>
            <a:xfrm>
              <a:off x="5426250" y="3367200"/>
              <a:ext cx="89025" cy="59300"/>
            </a:xfrm>
            <a:custGeom>
              <a:avLst/>
              <a:gdLst/>
              <a:ahLst/>
              <a:cxnLst/>
              <a:rect l="l" t="t" r="r" b="b"/>
              <a:pathLst>
                <a:path w="3561" h="2372" extrusionOk="0">
                  <a:moveTo>
                    <a:pt x="481" y="1"/>
                  </a:moveTo>
                  <a:cubicBezTo>
                    <a:pt x="480" y="1"/>
                    <a:pt x="478" y="1"/>
                    <a:pt x="477" y="1"/>
                  </a:cubicBezTo>
                  <a:cubicBezTo>
                    <a:pt x="215" y="25"/>
                    <a:pt x="84" y="608"/>
                    <a:pt x="49" y="882"/>
                  </a:cubicBezTo>
                  <a:cubicBezTo>
                    <a:pt x="1" y="1275"/>
                    <a:pt x="489" y="1930"/>
                    <a:pt x="513" y="2323"/>
                  </a:cubicBezTo>
                  <a:cubicBezTo>
                    <a:pt x="605" y="2349"/>
                    <a:pt x="668" y="2357"/>
                    <a:pt x="722" y="2357"/>
                  </a:cubicBezTo>
                  <a:cubicBezTo>
                    <a:pt x="766" y="2357"/>
                    <a:pt x="804" y="2352"/>
                    <a:pt x="846" y="2346"/>
                  </a:cubicBezTo>
                  <a:cubicBezTo>
                    <a:pt x="835" y="2013"/>
                    <a:pt x="731" y="1505"/>
                    <a:pt x="804" y="1505"/>
                  </a:cubicBezTo>
                  <a:cubicBezTo>
                    <a:pt x="809" y="1505"/>
                    <a:pt x="815" y="1507"/>
                    <a:pt x="822" y="1513"/>
                  </a:cubicBezTo>
                  <a:cubicBezTo>
                    <a:pt x="1215" y="1823"/>
                    <a:pt x="1513" y="2323"/>
                    <a:pt x="1656" y="2346"/>
                  </a:cubicBezTo>
                  <a:cubicBezTo>
                    <a:pt x="1763" y="2365"/>
                    <a:pt x="1913" y="2371"/>
                    <a:pt x="2084" y="2371"/>
                  </a:cubicBezTo>
                  <a:cubicBezTo>
                    <a:pt x="2508" y="2371"/>
                    <a:pt x="3060" y="2331"/>
                    <a:pt x="3409" y="2331"/>
                  </a:cubicBezTo>
                  <a:cubicBezTo>
                    <a:pt x="3465" y="2331"/>
                    <a:pt x="3517" y="2332"/>
                    <a:pt x="3561" y="2335"/>
                  </a:cubicBezTo>
                  <a:cubicBezTo>
                    <a:pt x="3526" y="1974"/>
                    <a:pt x="2250" y="701"/>
                    <a:pt x="2182" y="701"/>
                  </a:cubicBezTo>
                  <a:cubicBezTo>
                    <a:pt x="2181" y="701"/>
                    <a:pt x="2180" y="702"/>
                    <a:pt x="2180" y="703"/>
                  </a:cubicBezTo>
                  <a:cubicBezTo>
                    <a:pt x="2151" y="988"/>
                    <a:pt x="1919" y="1076"/>
                    <a:pt x="1723" y="1076"/>
                  </a:cubicBezTo>
                  <a:cubicBezTo>
                    <a:pt x="1673" y="1076"/>
                    <a:pt x="1626" y="1070"/>
                    <a:pt x="1584" y="1061"/>
                  </a:cubicBezTo>
                  <a:cubicBezTo>
                    <a:pt x="934" y="883"/>
                    <a:pt x="659" y="1"/>
                    <a:pt x="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82;p58"/>
            <p:cNvSpPr/>
            <p:nvPr/>
          </p:nvSpPr>
          <p:spPr>
            <a:xfrm>
              <a:off x="5265825" y="2610900"/>
              <a:ext cx="264050" cy="388450"/>
            </a:xfrm>
            <a:custGeom>
              <a:avLst/>
              <a:gdLst/>
              <a:ahLst/>
              <a:cxnLst/>
              <a:rect l="l" t="t" r="r" b="b"/>
              <a:pathLst>
                <a:path w="10562" h="15538" extrusionOk="0">
                  <a:moveTo>
                    <a:pt x="4289" y="1"/>
                  </a:moveTo>
                  <a:cubicBezTo>
                    <a:pt x="2888" y="1"/>
                    <a:pt x="1630" y="259"/>
                    <a:pt x="1263" y="1083"/>
                  </a:cubicBezTo>
                  <a:cubicBezTo>
                    <a:pt x="286" y="3262"/>
                    <a:pt x="0" y="7191"/>
                    <a:pt x="620" y="9250"/>
                  </a:cubicBezTo>
                  <a:cubicBezTo>
                    <a:pt x="1286" y="11262"/>
                    <a:pt x="1572" y="13394"/>
                    <a:pt x="1453" y="15501"/>
                  </a:cubicBezTo>
                  <a:cubicBezTo>
                    <a:pt x="2016" y="15526"/>
                    <a:pt x="2967" y="15538"/>
                    <a:pt x="4029" y="15538"/>
                  </a:cubicBezTo>
                  <a:cubicBezTo>
                    <a:pt x="6563" y="15538"/>
                    <a:pt x="9721" y="15469"/>
                    <a:pt x="9704" y="15334"/>
                  </a:cubicBezTo>
                  <a:cubicBezTo>
                    <a:pt x="9502" y="13322"/>
                    <a:pt x="9954" y="10822"/>
                    <a:pt x="10145" y="8953"/>
                  </a:cubicBezTo>
                  <a:cubicBezTo>
                    <a:pt x="10454" y="5833"/>
                    <a:pt x="10561" y="3035"/>
                    <a:pt x="9061" y="714"/>
                  </a:cubicBezTo>
                  <a:cubicBezTo>
                    <a:pt x="9003" y="627"/>
                    <a:pt x="6472" y="1"/>
                    <a:pt x="4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83;p58"/>
            <p:cNvSpPr/>
            <p:nvPr/>
          </p:nvSpPr>
          <p:spPr>
            <a:xfrm>
              <a:off x="5170275" y="2161775"/>
              <a:ext cx="435200" cy="507075"/>
            </a:xfrm>
            <a:custGeom>
              <a:avLst/>
              <a:gdLst/>
              <a:ahLst/>
              <a:cxnLst/>
              <a:rect l="l" t="t" r="r" b="b"/>
              <a:pathLst>
                <a:path w="17408" h="20283" extrusionOk="0">
                  <a:moveTo>
                    <a:pt x="17145" y="1"/>
                  </a:moveTo>
                  <a:cubicBezTo>
                    <a:pt x="16591" y="1"/>
                    <a:pt x="15941" y="98"/>
                    <a:pt x="15395" y="98"/>
                  </a:cubicBezTo>
                  <a:cubicBezTo>
                    <a:pt x="15326" y="98"/>
                    <a:pt x="15258" y="96"/>
                    <a:pt x="15193" y="93"/>
                  </a:cubicBezTo>
                  <a:cubicBezTo>
                    <a:pt x="14538" y="1974"/>
                    <a:pt x="14038" y="3308"/>
                    <a:pt x="13157" y="5117"/>
                  </a:cubicBezTo>
                  <a:cubicBezTo>
                    <a:pt x="12669" y="6129"/>
                    <a:pt x="11978" y="7558"/>
                    <a:pt x="11466" y="8142"/>
                  </a:cubicBezTo>
                  <a:cubicBezTo>
                    <a:pt x="10861" y="8832"/>
                    <a:pt x="9864" y="9199"/>
                    <a:pt x="8886" y="9199"/>
                  </a:cubicBezTo>
                  <a:cubicBezTo>
                    <a:pt x="8093" y="9199"/>
                    <a:pt x="7312" y="8958"/>
                    <a:pt x="6763" y="8451"/>
                  </a:cubicBezTo>
                  <a:cubicBezTo>
                    <a:pt x="5073" y="6903"/>
                    <a:pt x="3358" y="3046"/>
                    <a:pt x="2727" y="462"/>
                  </a:cubicBezTo>
                  <a:cubicBezTo>
                    <a:pt x="1858" y="748"/>
                    <a:pt x="1167" y="938"/>
                    <a:pt x="298" y="1224"/>
                  </a:cubicBezTo>
                  <a:cubicBezTo>
                    <a:pt x="1" y="2474"/>
                    <a:pt x="691" y="4463"/>
                    <a:pt x="977" y="5332"/>
                  </a:cubicBezTo>
                  <a:cubicBezTo>
                    <a:pt x="2239" y="9261"/>
                    <a:pt x="5275" y="11416"/>
                    <a:pt x="5632" y="15523"/>
                  </a:cubicBezTo>
                  <a:cubicBezTo>
                    <a:pt x="5727" y="16714"/>
                    <a:pt x="5537" y="17940"/>
                    <a:pt x="5085" y="19048"/>
                  </a:cubicBezTo>
                  <a:cubicBezTo>
                    <a:pt x="6689" y="19978"/>
                    <a:pt x="8210" y="20283"/>
                    <a:pt x="9493" y="20283"/>
                  </a:cubicBezTo>
                  <a:cubicBezTo>
                    <a:pt x="11723" y="20283"/>
                    <a:pt x="13230" y="19361"/>
                    <a:pt x="13193" y="19202"/>
                  </a:cubicBezTo>
                  <a:cubicBezTo>
                    <a:pt x="12693" y="17345"/>
                    <a:pt x="12824" y="15119"/>
                    <a:pt x="13609" y="13607"/>
                  </a:cubicBezTo>
                  <a:cubicBezTo>
                    <a:pt x="13931" y="12964"/>
                    <a:pt x="13014" y="11821"/>
                    <a:pt x="13407" y="11213"/>
                  </a:cubicBezTo>
                  <a:cubicBezTo>
                    <a:pt x="14193" y="9975"/>
                    <a:pt x="17408" y="5367"/>
                    <a:pt x="17408" y="10"/>
                  </a:cubicBezTo>
                  <a:cubicBezTo>
                    <a:pt x="17323" y="4"/>
                    <a:pt x="17235" y="1"/>
                    <a:pt x="17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84;p58"/>
            <p:cNvSpPr/>
            <p:nvPr/>
          </p:nvSpPr>
          <p:spPr>
            <a:xfrm>
              <a:off x="5148850" y="1922850"/>
              <a:ext cx="127125" cy="304375"/>
            </a:xfrm>
            <a:custGeom>
              <a:avLst/>
              <a:gdLst/>
              <a:ahLst/>
              <a:cxnLst/>
              <a:rect l="l" t="t" r="r" b="b"/>
              <a:pathLst>
                <a:path w="5085" h="12175" extrusionOk="0">
                  <a:moveTo>
                    <a:pt x="4380" y="0"/>
                  </a:moveTo>
                  <a:cubicBezTo>
                    <a:pt x="4184" y="0"/>
                    <a:pt x="3985" y="37"/>
                    <a:pt x="3787" y="65"/>
                  </a:cubicBezTo>
                  <a:cubicBezTo>
                    <a:pt x="3215" y="149"/>
                    <a:pt x="0" y="10019"/>
                    <a:pt x="1596" y="11757"/>
                  </a:cubicBezTo>
                  <a:cubicBezTo>
                    <a:pt x="1816" y="12005"/>
                    <a:pt x="2148" y="12175"/>
                    <a:pt x="2475" y="12175"/>
                  </a:cubicBezTo>
                  <a:cubicBezTo>
                    <a:pt x="2572" y="12175"/>
                    <a:pt x="2669" y="12159"/>
                    <a:pt x="2763" y="12126"/>
                  </a:cubicBezTo>
                  <a:cubicBezTo>
                    <a:pt x="3453" y="11900"/>
                    <a:pt x="3560" y="10983"/>
                    <a:pt x="3525" y="10257"/>
                  </a:cubicBezTo>
                  <a:cubicBezTo>
                    <a:pt x="3429" y="8221"/>
                    <a:pt x="3382" y="6816"/>
                    <a:pt x="3679" y="4804"/>
                  </a:cubicBezTo>
                  <a:cubicBezTo>
                    <a:pt x="4072" y="2185"/>
                    <a:pt x="5084" y="185"/>
                    <a:pt x="4775" y="65"/>
                  </a:cubicBezTo>
                  <a:cubicBezTo>
                    <a:pt x="4645" y="17"/>
                    <a:pt x="4513" y="0"/>
                    <a:pt x="438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85;p58"/>
            <p:cNvSpPr/>
            <p:nvPr/>
          </p:nvSpPr>
          <p:spPr>
            <a:xfrm>
              <a:off x="5514150" y="1925725"/>
              <a:ext cx="91325" cy="296850"/>
            </a:xfrm>
            <a:custGeom>
              <a:avLst/>
              <a:gdLst/>
              <a:ahLst/>
              <a:cxnLst/>
              <a:rect l="l" t="t" r="r" b="b"/>
              <a:pathLst>
                <a:path w="3653" h="11874" extrusionOk="0">
                  <a:moveTo>
                    <a:pt x="295" y="1"/>
                  </a:moveTo>
                  <a:cubicBezTo>
                    <a:pt x="58" y="1"/>
                    <a:pt x="1" y="43"/>
                    <a:pt x="224" y="117"/>
                  </a:cubicBezTo>
                  <a:cubicBezTo>
                    <a:pt x="1093" y="2486"/>
                    <a:pt x="1450" y="7594"/>
                    <a:pt x="1343" y="9821"/>
                  </a:cubicBezTo>
                  <a:cubicBezTo>
                    <a:pt x="1269" y="11198"/>
                    <a:pt x="1789" y="11874"/>
                    <a:pt x="2354" y="11874"/>
                  </a:cubicBezTo>
                  <a:cubicBezTo>
                    <a:pt x="2976" y="11874"/>
                    <a:pt x="3653" y="11055"/>
                    <a:pt x="3653" y="9452"/>
                  </a:cubicBezTo>
                  <a:cubicBezTo>
                    <a:pt x="3653" y="8678"/>
                    <a:pt x="2676" y="2439"/>
                    <a:pt x="1343" y="117"/>
                  </a:cubicBezTo>
                  <a:cubicBezTo>
                    <a:pt x="890" y="37"/>
                    <a:pt x="515" y="1"/>
                    <a:pt x="29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86;p58"/>
            <p:cNvSpPr/>
            <p:nvPr/>
          </p:nvSpPr>
          <p:spPr>
            <a:xfrm>
              <a:off x="5364950" y="2337950"/>
              <a:ext cx="68175" cy="82775"/>
            </a:xfrm>
            <a:custGeom>
              <a:avLst/>
              <a:gdLst/>
              <a:ahLst/>
              <a:cxnLst/>
              <a:rect l="l" t="t" r="r" b="b"/>
              <a:pathLst>
                <a:path w="2727" h="3311" extrusionOk="0">
                  <a:moveTo>
                    <a:pt x="1082" y="1"/>
                  </a:moveTo>
                  <a:cubicBezTo>
                    <a:pt x="604" y="1"/>
                    <a:pt x="144" y="179"/>
                    <a:pt x="84" y="523"/>
                  </a:cubicBezTo>
                  <a:cubicBezTo>
                    <a:pt x="36" y="785"/>
                    <a:pt x="131" y="1035"/>
                    <a:pt x="143" y="1285"/>
                  </a:cubicBezTo>
                  <a:cubicBezTo>
                    <a:pt x="179" y="1654"/>
                    <a:pt x="72" y="1880"/>
                    <a:pt x="36" y="2238"/>
                  </a:cubicBezTo>
                  <a:cubicBezTo>
                    <a:pt x="0" y="2464"/>
                    <a:pt x="143" y="2678"/>
                    <a:pt x="298" y="2821"/>
                  </a:cubicBezTo>
                  <a:cubicBezTo>
                    <a:pt x="615" y="3145"/>
                    <a:pt x="1032" y="3311"/>
                    <a:pt x="1450" y="3311"/>
                  </a:cubicBezTo>
                  <a:cubicBezTo>
                    <a:pt x="1739" y="3311"/>
                    <a:pt x="2028" y="3232"/>
                    <a:pt x="2286" y="3071"/>
                  </a:cubicBezTo>
                  <a:cubicBezTo>
                    <a:pt x="2512" y="2928"/>
                    <a:pt x="2727" y="2678"/>
                    <a:pt x="2703" y="2369"/>
                  </a:cubicBezTo>
                  <a:cubicBezTo>
                    <a:pt x="2679" y="2023"/>
                    <a:pt x="2346" y="1809"/>
                    <a:pt x="2274" y="1464"/>
                  </a:cubicBezTo>
                  <a:cubicBezTo>
                    <a:pt x="2227" y="1237"/>
                    <a:pt x="2215" y="999"/>
                    <a:pt x="2227" y="773"/>
                  </a:cubicBezTo>
                  <a:cubicBezTo>
                    <a:pt x="2240" y="251"/>
                    <a:pt x="1648" y="1"/>
                    <a:pt x="1082"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487;p58"/>
            <p:cNvSpPr/>
            <p:nvPr/>
          </p:nvSpPr>
          <p:spPr>
            <a:xfrm>
              <a:off x="5325650" y="2211625"/>
              <a:ext cx="132175" cy="169125"/>
            </a:xfrm>
            <a:custGeom>
              <a:avLst/>
              <a:gdLst/>
              <a:ahLst/>
              <a:cxnLst/>
              <a:rect l="l" t="t" r="r" b="b"/>
              <a:pathLst>
                <a:path w="5287" h="6765" extrusionOk="0">
                  <a:moveTo>
                    <a:pt x="3150" y="0"/>
                  </a:moveTo>
                  <a:cubicBezTo>
                    <a:pt x="2406" y="0"/>
                    <a:pt x="626" y="1654"/>
                    <a:pt x="525" y="1992"/>
                  </a:cubicBezTo>
                  <a:cubicBezTo>
                    <a:pt x="179" y="3135"/>
                    <a:pt x="1" y="4159"/>
                    <a:pt x="548" y="5219"/>
                  </a:cubicBezTo>
                  <a:cubicBezTo>
                    <a:pt x="1026" y="6162"/>
                    <a:pt x="2031" y="6764"/>
                    <a:pt x="3043" y="6764"/>
                  </a:cubicBezTo>
                  <a:cubicBezTo>
                    <a:pt x="3116" y="6764"/>
                    <a:pt x="3190" y="6761"/>
                    <a:pt x="3263" y="6755"/>
                  </a:cubicBezTo>
                  <a:cubicBezTo>
                    <a:pt x="4025" y="6695"/>
                    <a:pt x="5287" y="5552"/>
                    <a:pt x="5251" y="4231"/>
                  </a:cubicBezTo>
                  <a:cubicBezTo>
                    <a:pt x="5156" y="1064"/>
                    <a:pt x="3930" y="218"/>
                    <a:pt x="3263" y="16"/>
                  </a:cubicBezTo>
                  <a:cubicBezTo>
                    <a:pt x="3229" y="5"/>
                    <a:pt x="3191" y="0"/>
                    <a:pt x="315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488;p58"/>
            <p:cNvSpPr/>
            <p:nvPr/>
          </p:nvSpPr>
          <p:spPr>
            <a:xfrm>
              <a:off x="5297050" y="2192250"/>
              <a:ext cx="190550" cy="103000"/>
            </a:xfrm>
            <a:custGeom>
              <a:avLst/>
              <a:gdLst/>
              <a:ahLst/>
              <a:cxnLst/>
              <a:rect l="l" t="t" r="r" b="b"/>
              <a:pathLst>
                <a:path w="7622" h="4120" extrusionOk="0">
                  <a:moveTo>
                    <a:pt x="4025" y="1"/>
                  </a:moveTo>
                  <a:cubicBezTo>
                    <a:pt x="3974" y="1"/>
                    <a:pt x="3923" y="2"/>
                    <a:pt x="3871" y="5"/>
                  </a:cubicBezTo>
                  <a:cubicBezTo>
                    <a:pt x="2097" y="100"/>
                    <a:pt x="204" y="1255"/>
                    <a:pt x="14" y="3875"/>
                  </a:cubicBezTo>
                  <a:cubicBezTo>
                    <a:pt x="1" y="4045"/>
                    <a:pt x="149" y="4119"/>
                    <a:pt x="405" y="4119"/>
                  </a:cubicBezTo>
                  <a:cubicBezTo>
                    <a:pt x="1350" y="4119"/>
                    <a:pt x="3768" y="3100"/>
                    <a:pt x="5014" y="2089"/>
                  </a:cubicBezTo>
                  <a:cubicBezTo>
                    <a:pt x="5124" y="1998"/>
                    <a:pt x="5237" y="1958"/>
                    <a:pt x="5353" y="1958"/>
                  </a:cubicBezTo>
                  <a:cubicBezTo>
                    <a:pt x="6041" y="1958"/>
                    <a:pt x="6827" y="3348"/>
                    <a:pt x="7622" y="3613"/>
                  </a:cubicBezTo>
                  <a:cubicBezTo>
                    <a:pt x="7125" y="1532"/>
                    <a:pt x="5729" y="1"/>
                    <a:pt x="4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89;p58"/>
            <p:cNvSpPr/>
            <p:nvPr/>
          </p:nvSpPr>
          <p:spPr>
            <a:xfrm>
              <a:off x="4909875" y="3359725"/>
              <a:ext cx="674650" cy="1877275"/>
            </a:xfrm>
            <a:custGeom>
              <a:avLst/>
              <a:gdLst/>
              <a:ahLst/>
              <a:cxnLst/>
              <a:rect l="l" t="t" r="r" b="b"/>
              <a:pathLst>
                <a:path w="26986" h="75091" extrusionOk="0">
                  <a:moveTo>
                    <a:pt x="13536" y="11897"/>
                  </a:moveTo>
                  <a:cubicBezTo>
                    <a:pt x="14108" y="14635"/>
                    <a:pt x="14679" y="17385"/>
                    <a:pt x="15251" y="20124"/>
                  </a:cubicBezTo>
                  <a:cubicBezTo>
                    <a:pt x="12083" y="20540"/>
                    <a:pt x="8904" y="20814"/>
                    <a:pt x="5726" y="21052"/>
                  </a:cubicBezTo>
                  <a:cubicBezTo>
                    <a:pt x="5190" y="18255"/>
                    <a:pt x="4654" y="15468"/>
                    <a:pt x="4106" y="12682"/>
                  </a:cubicBezTo>
                  <a:cubicBezTo>
                    <a:pt x="7250" y="12456"/>
                    <a:pt x="10405" y="12242"/>
                    <a:pt x="13536" y="11897"/>
                  </a:cubicBezTo>
                  <a:close/>
                  <a:moveTo>
                    <a:pt x="15596" y="21862"/>
                  </a:moveTo>
                  <a:cubicBezTo>
                    <a:pt x="16143" y="24493"/>
                    <a:pt x="16679" y="27137"/>
                    <a:pt x="17203" y="29780"/>
                  </a:cubicBezTo>
                  <a:lnTo>
                    <a:pt x="7654" y="31328"/>
                  </a:lnTo>
                  <a:cubicBezTo>
                    <a:pt x="7119" y="28482"/>
                    <a:pt x="6595" y="25636"/>
                    <a:pt x="6047" y="22803"/>
                  </a:cubicBezTo>
                  <a:cubicBezTo>
                    <a:pt x="9238" y="22553"/>
                    <a:pt x="12429" y="22267"/>
                    <a:pt x="15596" y="21862"/>
                  </a:cubicBezTo>
                  <a:close/>
                  <a:moveTo>
                    <a:pt x="17548" y="31518"/>
                  </a:moveTo>
                  <a:cubicBezTo>
                    <a:pt x="18108" y="34340"/>
                    <a:pt x="18668" y="37162"/>
                    <a:pt x="19215" y="39995"/>
                  </a:cubicBezTo>
                  <a:cubicBezTo>
                    <a:pt x="19159" y="39981"/>
                    <a:pt x="19100" y="39976"/>
                    <a:pt x="19038" y="39976"/>
                  </a:cubicBezTo>
                  <a:cubicBezTo>
                    <a:pt x="18994" y="39976"/>
                    <a:pt x="18950" y="39978"/>
                    <a:pt x="18906" y="39983"/>
                  </a:cubicBezTo>
                  <a:cubicBezTo>
                    <a:pt x="15762" y="40436"/>
                    <a:pt x="12631" y="40900"/>
                    <a:pt x="9488" y="41353"/>
                  </a:cubicBezTo>
                  <a:cubicBezTo>
                    <a:pt x="8988" y="38590"/>
                    <a:pt x="8476" y="35828"/>
                    <a:pt x="7976" y="33066"/>
                  </a:cubicBezTo>
                  <a:cubicBezTo>
                    <a:pt x="11167" y="32554"/>
                    <a:pt x="14358" y="32030"/>
                    <a:pt x="17548" y="31518"/>
                  </a:cubicBezTo>
                  <a:close/>
                  <a:moveTo>
                    <a:pt x="19537" y="41662"/>
                  </a:moveTo>
                  <a:cubicBezTo>
                    <a:pt x="20084" y="44520"/>
                    <a:pt x="20632" y="47389"/>
                    <a:pt x="21168" y="50247"/>
                  </a:cubicBezTo>
                  <a:cubicBezTo>
                    <a:pt x="17882" y="50711"/>
                    <a:pt x="14619" y="51282"/>
                    <a:pt x="11381" y="51985"/>
                  </a:cubicBezTo>
                  <a:cubicBezTo>
                    <a:pt x="10857" y="49008"/>
                    <a:pt x="10333" y="46044"/>
                    <a:pt x="9797" y="43079"/>
                  </a:cubicBezTo>
                  <a:cubicBezTo>
                    <a:pt x="9821" y="43079"/>
                    <a:pt x="9857" y="43079"/>
                    <a:pt x="9893" y="43067"/>
                  </a:cubicBezTo>
                  <a:cubicBezTo>
                    <a:pt x="13048" y="42615"/>
                    <a:pt x="16215" y="42150"/>
                    <a:pt x="19382" y="41698"/>
                  </a:cubicBezTo>
                  <a:cubicBezTo>
                    <a:pt x="19442" y="41686"/>
                    <a:pt x="19489" y="41674"/>
                    <a:pt x="19537" y="41662"/>
                  </a:cubicBezTo>
                  <a:close/>
                  <a:moveTo>
                    <a:pt x="21489" y="51985"/>
                  </a:moveTo>
                  <a:cubicBezTo>
                    <a:pt x="22001" y="54783"/>
                    <a:pt x="22513" y="57569"/>
                    <a:pt x="23013" y="60379"/>
                  </a:cubicBezTo>
                  <a:cubicBezTo>
                    <a:pt x="19739" y="61010"/>
                    <a:pt x="16417" y="61510"/>
                    <a:pt x="13095" y="61879"/>
                  </a:cubicBezTo>
                  <a:cubicBezTo>
                    <a:pt x="12631" y="59164"/>
                    <a:pt x="12167" y="56438"/>
                    <a:pt x="11691" y="53723"/>
                  </a:cubicBezTo>
                  <a:cubicBezTo>
                    <a:pt x="14929" y="53033"/>
                    <a:pt x="18203" y="52449"/>
                    <a:pt x="21489" y="51985"/>
                  </a:cubicBezTo>
                  <a:close/>
                  <a:moveTo>
                    <a:pt x="12181" y="0"/>
                  </a:moveTo>
                  <a:cubicBezTo>
                    <a:pt x="11658" y="0"/>
                    <a:pt x="11095" y="436"/>
                    <a:pt x="11238" y="1110"/>
                  </a:cubicBezTo>
                  <a:cubicBezTo>
                    <a:pt x="11893" y="4122"/>
                    <a:pt x="12536" y="7134"/>
                    <a:pt x="13167" y="10158"/>
                  </a:cubicBezTo>
                  <a:cubicBezTo>
                    <a:pt x="10047" y="10492"/>
                    <a:pt x="6904" y="10706"/>
                    <a:pt x="3773" y="10932"/>
                  </a:cubicBezTo>
                  <a:cubicBezTo>
                    <a:pt x="3142" y="7682"/>
                    <a:pt x="2499" y="4431"/>
                    <a:pt x="1844" y="1181"/>
                  </a:cubicBezTo>
                  <a:cubicBezTo>
                    <a:pt x="1754" y="735"/>
                    <a:pt x="1430" y="543"/>
                    <a:pt x="1086" y="543"/>
                  </a:cubicBezTo>
                  <a:cubicBezTo>
                    <a:pt x="566" y="543"/>
                    <a:pt x="1" y="984"/>
                    <a:pt x="130" y="1657"/>
                  </a:cubicBezTo>
                  <a:cubicBezTo>
                    <a:pt x="1487" y="8408"/>
                    <a:pt x="2797" y="15171"/>
                    <a:pt x="4082" y="21934"/>
                  </a:cubicBezTo>
                  <a:cubicBezTo>
                    <a:pt x="4059" y="22148"/>
                    <a:pt x="4094" y="22362"/>
                    <a:pt x="4202" y="22541"/>
                  </a:cubicBezTo>
                  <a:cubicBezTo>
                    <a:pt x="7476" y="39805"/>
                    <a:pt x="10548" y="57116"/>
                    <a:pt x="13441" y="74452"/>
                  </a:cubicBezTo>
                  <a:cubicBezTo>
                    <a:pt x="13517" y="74897"/>
                    <a:pt x="13832" y="75090"/>
                    <a:pt x="14173" y="75090"/>
                  </a:cubicBezTo>
                  <a:cubicBezTo>
                    <a:pt x="14689" y="75090"/>
                    <a:pt x="15263" y="74649"/>
                    <a:pt x="15155" y="73976"/>
                  </a:cubicBezTo>
                  <a:cubicBezTo>
                    <a:pt x="14572" y="70523"/>
                    <a:pt x="13988" y="67070"/>
                    <a:pt x="13393" y="63617"/>
                  </a:cubicBezTo>
                  <a:cubicBezTo>
                    <a:pt x="16727" y="63248"/>
                    <a:pt x="20037" y="62748"/>
                    <a:pt x="23323" y="62117"/>
                  </a:cubicBezTo>
                  <a:cubicBezTo>
                    <a:pt x="23954" y="65629"/>
                    <a:pt x="24561" y="69154"/>
                    <a:pt x="25157" y="72678"/>
                  </a:cubicBezTo>
                  <a:cubicBezTo>
                    <a:pt x="25232" y="73123"/>
                    <a:pt x="25550" y="73316"/>
                    <a:pt x="25892" y="73316"/>
                  </a:cubicBezTo>
                  <a:cubicBezTo>
                    <a:pt x="26410" y="73316"/>
                    <a:pt x="26986" y="72875"/>
                    <a:pt x="26871" y="72202"/>
                  </a:cubicBezTo>
                  <a:cubicBezTo>
                    <a:pt x="22835" y="48246"/>
                    <a:pt x="18060" y="24398"/>
                    <a:pt x="12953" y="633"/>
                  </a:cubicBezTo>
                  <a:cubicBezTo>
                    <a:pt x="12858" y="192"/>
                    <a:pt x="12528" y="0"/>
                    <a:pt x="1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490;p58"/>
            <p:cNvSpPr/>
            <p:nvPr/>
          </p:nvSpPr>
          <p:spPr>
            <a:xfrm>
              <a:off x="2203875" y="1554725"/>
              <a:ext cx="1213000" cy="3796275"/>
            </a:xfrm>
            <a:custGeom>
              <a:avLst/>
              <a:gdLst/>
              <a:ahLst/>
              <a:cxnLst/>
              <a:rect l="l" t="t" r="r" b="b"/>
              <a:pathLst>
                <a:path w="48520" h="151851" extrusionOk="0">
                  <a:moveTo>
                    <a:pt x="32682" y="12564"/>
                  </a:moveTo>
                  <a:cubicBezTo>
                    <a:pt x="36325" y="13016"/>
                    <a:pt x="39956" y="13362"/>
                    <a:pt x="43623" y="13362"/>
                  </a:cubicBezTo>
                  <a:cubicBezTo>
                    <a:pt x="42957" y="16136"/>
                    <a:pt x="42302" y="18922"/>
                    <a:pt x="41635" y="21696"/>
                  </a:cubicBezTo>
                  <a:cubicBezTo>
                    <a:pt x="37944" y="21410"/>
                    <a:pt x="34253" y="21256"/>
                    <a:pt x="30550" y="21053"/>
                  </a:cubicBezTo>
                  <a:cubicBezTo>
                    <a:pt x="31265" y="18219"/>
                    <a:pt x="31967" y="15398"/>
                    <a:pt x="32682" y="12564"/>
                  </a:cubicBezTo>
                  <a:close/>
                  <a:moveTo>
                    <a:pt x="30122" y="22803"/>
                  </a:moveTo>
                  <a:cubicBezTo>
                    <a:pt x="33825" y="23006"/>
                    <a:pt x="37527" y="23161"/>
                    <a:pt x="41218" y="23446"/>
                  </a:cubicBezTo>
                  <a:cubicBezTo>
                    <a:pt x="40552" y="26256"/>
                    <a:pt x="39885" y="29054"/>
                    <a:pt x="39218" y="31864"/>
                  </a:cubicBezTo>
                  <a:cubicBezTo>
                    <a:pt x="38677" y="31974"/>
                    <a:pt x="38098" y="32014"/>
                    <a:pt x="37507" y="32014"/>
                  </a:cubicBezTo>
                  <a:cubicBezTo>
                    <a:pt x="36240" y="32014"/>
                    <a:pt x="34918" y="31830"/>
                    <a:pt x="33789" y="31757"/>
                  </a:cubicBezTo>
                  <a:cubicBezTo>
                    <a:pt x="31872" y="31626"/>
                    <a:pt x="29955" y="31447"/>
                    <a:pt x="28038" y="31269"/>
                  </a:cubicBezTo>
                  <a:cubicBezTo>
                    <a:pt x="28729" y="28447"/>
                    <a:pt x="29419" y="25625"/>
                    <a:pt x="30122" y="22803"/>
                  </a:cubicBezTo>
                  <a:close/>
                  <a:moveTo>
                    <a:pt x="27609" y="32995"/>
                  </a:moveTo>
                  <a:cubicBezTo>
                    <a:pt x="29860" y="33221"/>
                    <a:pt x="32122" y="33436"/>
                    <a:pt x="34396" y="33567"/>
                  </a:cubicBezTo>
                  <a:cubicBezTo>
                    <a:pt x="35435" y="33639"/>
                    <a:pt x="36583" y="33766"/>
                    <a:pt x="37711" y="33766"/>
                  </a:cubicBezTo>
                  <a:cubicBezTo>
                    <a:pt x="38070" y="33766"/>
                    <a:pt x="38427" y="33753"/>
                    <a:pt x="38778" y="33721"/>
                  </a:cubicBezTo>
                  <a:lnTo>
                    <a:pt x="38778" y="33721"/>
                  </a:lnTo>
                  <a:cubicBezTo>
                    <a:pt x="38063" y="36686"/>
                    <a:pt x="37361" y="39651"/>
                    <a:pt x="36658" y="42615"/>
                  </a:cubicBezTo>
                  <a:cubicBezTo>
                    <a:pt x="32896" y="42520"/>
                    <a:pt x="29122" y="42591"/>
                    <a:pt x="25371" y="42246"/>
                  </a:cubicBezTo>
                  <a:cubicBezTo>
                    <a:pt x="25943" y="39865"/>
                    <a:pt x="26502" y="37484"/>
                    <a:pt x="27086" y="35102"/>
                  </a:cubicBezTo>
                  <a:cubicBezTo>
                    <a:pt x="27252" y="34400"/>
                    <a:pt x="27431" y="33698"/>
                    <a:pt x="27609" y="32995"/>
                  </a:cubicBezTo>
                  <a:close/>
                  <a:moveTo>
                    <a:pt x="24954" y="43985"/>
                  </a:moveTo>
                  <a:cubicBezTo>
                    <a:pt x="28705" y="44354"/>
                    <a:pt x="32479" y="44306"/>
                    <a:pt x="36242" y="44377"/>
                  </a:cubicBezTo>
                  <a:cubicBezTo>
                    <a:pt x="35575" y="47175"/>
                    <a:pt x="34920" y="49961"/>
                    <a:pt x="34253" y="52759"/>
                  </a:cubicBezTo>
                  <a:cubicBezTo>
                    <a:pt x="31297" y="52554"/>
                    <a:pt x="28334" y="52451"/>
                    <a:pt x="25363" y="52451"/>
                  </a:cubicBezTo>
                  <a:cubicBezTo>
                    <a:pt x="24552" y="52451"/>
                    <a:pt x="23742" y="52458"/>
                    <a:pt x="22930" y="52474"/>
                  </a:cubicBezTo>
                  <a:cubicBezTo>
                    <a:pt x="23597" y="49640"/>
                    <a:pt x="24276" y="46806"/>
                    <a:pt x="24954" y="43985"/>
                  </a:cubicBezTo>
                  <a:close/>
                  <a:moveTo>
                    <a:pt x="25110" y="54223"/>
                  </a:moveTo>
                  <a:cubicBezTo>
                    <a:pt x="28027" y="54223"/>
                    <a:pt x="30937" y="54317"/>
                    <a:pt x="33848" y="54510"/>
                  </a:cubicBezTo>
                  <a:cubicBezTo>
                    <a:pt x="33182" y="57319"/>
                    <a:pt x="32515" y="60141"/>
                    <a:pt x="31860" y="62951"/>
                  </a:cubicBezTo>
                  <a:cubicBezTo>
                    <a:pt x="28074" y="62892"/>
                    <a:pt x="24300" y="62832"/>
                    <a:pt x="20513" y="62773"/>
                  </a:cubicBezTo>
                  <a:cubicBezTo>
                    <a:pt x="21180" y="59927"/>
                    <a:pt x="21847" y="57093"/>
                    <a:pt x="22514" y="54248"/>
                  </a:cubicBezTo>
                  <a:cubicBezTo>
                    <a:pt x="23380" y="54231"/>
                    <a:pt x="24245" y="54223"/>
                    <a:pt x="25110" y="54223"/>
                  </a:cubicBezTo>
                  <a:close/>
                  <a:moveTo>
                    <a:pt x="20109" y="64547"/>
                  </a:moveTo>
                  <a:cubicBezTo>
                    <a:pt x="23883" y="64606"/>
                    <a:pt x="27669" y="64666"/>
                    <a:pt x="31443" y="64725"/>
                  </a:cubicBezTo>
                  <a:cubicBezTo>
                    <a:pt x="30693" y="67928"/>
                    <a:pt x="29943" y="71131"/>
                    <a:pt x="29193" y="74333"/>
                  </a:cubicBezTo>
                  <a:cubicBezTo>
                    <a:pt x="25982" y="73922"/>
                    <a:pt x="22770" y="73724"/>
                    <a:pt x="19536" y="73724"/>
                  </a:cubicBezTo>
                  <a:cubicBezTo>
                    <a:pt x="19029" y="73724"/>
                    <a:pt x="18521" y="73728"/>
                    <a:pt x="18013" y="73738"/>
                  </a:cubicBezTo>
                  <a:cubicBezTo>
                    <a:pt x="18704" y="70678"/>
                    <a:pt x="19406" y="67606"/>
                    <a:pt x="20109" y="64547"/>
                  </a:cubicBezTo>
                  <a:close/>
                  <a:moveTo>
                    <a:pt x="19379" y="75493"/>
                  </a:moveTo>
                  <a:cubicBezTo>
                    <a:pt x="22529" y="75493"/>
                    <a:pt x="25665" y="75687"/>
                    <a:pt x="28800" y="76060"/>
                  </a:cubicBezTo>
                  <a:cubicBezTo>
                    <a:pt x="28062" y="79239"/>
                    <a:pt x="27336" y="82418"/>
                    <a:pt x="26609" y="85597"/>
                  </a:cubicBezTo>
                  <a:cubicBezTo>
                    <a:pt x="24216" y="85144"/>
                    <a:pt x="21752" y="85013"/>
                    <a:pt x="19323" y="84942"/>
                  </a:cubicBezTo>
                  <a:cubicBezTo>
                    <a:pt x="18371" y="84914"/>
                    <a:pt x="17329" y="84826"/>
                    <a:pt x="16311" y="84826"/>
                  </a:cubicBezTo>
                  <a:cubicBezTo>
                    <a:pt x="16042" y="84826"/>
                    <a:pt x="15776" y="84832"/>
                    <a:pt x="15513" y="84847"/>
                  </a:cubicBezTo>
                  <a:cubicBezTo>
                    <a:pt x="16203" y="81739"/>
                    <a:pt x="16906" y="78620"/>
                    <a:pt x="17608" y="75512"/>
                  </a:cubicBezTo>
                  <a:cubicBezTo>
                    <a:pt x="17624" y="75512"/>
                    <a:pt x="17635" y="75517"/>
                    <a:pt x="17647" y="75517"/>
                  </a:cubicBezTo>
                  <a:cubicBezTo>
                    <a:pt x="17653" y="75517"/>
                    <a:pt x="17660" y="75516"/>
                    <a:pt x="17668" y="75512"/>
                  </a:cubicBezTo>
                  <a:cubicBezTo>
                    <a:pt x="18239" y="75499"/>
                    <a:pt x="18809" y="75493"/>
                    <a:pt x="19379" y="75493"/>
                  </a:cubicBezTo>
                  <a:close/>
                  <a:moveTo>
                    <a:pt x="16338" y="86599"/>
                  </a:moveTo>
                  <a:cubicBezTo>
                    <a:pt x="17341" y="86599"/>
                    <a:pt x="18455" y="86695"/>
                    <a:pt x="19323" y="86728"/>
                  </a:cubicBezTo>
                  <a:cubicBezTo>
                    <a:pt x="21621" y="86787"/>
                    <a:pt x="23942" y="86895"/>
                    <a:pt x="26205" y="87323"/>
                  </a:cubicBezTo>
                  <a:cubicBezTo>
                    <a:pt x="25478" y="90490"/>
                    <a:pt x="24776" y="93657"/>
                    <a:pt x="24061" y="96824"/>
                  </a:cubicBezTo>
                  <a:cubicBezTo>
                    <a:pt x="21071" y="96453"/>
                    <a:pt x="17860" y="95811"/>
                    <a:pt x="14786" y="95811"/>
                  </a:cubicBezTo>
                  <a:cubicBezTo>
                    <a:pt x="14213" y="95811"/>
                    <a:pt x="13645" y="95833"/>
                    <a:pt x="13084" y="95884"/>
                  </a:cubicBezTo>
                  <a:cubicBezTo>
                    <a:pt x="13751" y="92812"/>
                    <a:pt x="14429" y="89740"/>
                    <a:pt x="15108" y="86668"/>
                  </a:cubicBezTo>
                  <a:cubicBezTo>
                    <a:pt x="15476" y="86617"/>
                    <a:pt x="15896" y="86599"/>
                    <a:pt x="16338" y="86599"/>
                  </a:cubicBezTo>
                  <a:close/>
                  <a:moveTo>
                    <a:pt x="14947" y="97543"/>
                  </a:moveTo>
                  <a:cubicBezTo>
                    <a:pt x="17814" y="97543"/>
                    <a:pt x="20860" y="98166"/>
                    <a:pt x="23669" y="98551"/>
                  </a:cubicBezTo>
                  <a:cubicBezTo>
                    <a:pt x="22942" y="101765"/>
                    <a:pt x="22228" y="104992"/>
                    <a:pt x="21513" y="108207"/>
                  </a:cubicBezTo>
                  <a:cubicBezTo>
                    <a:pt x="21063" y="108223"/>
                    <a:pt x="20614" y="108231"/>
                    <a:pt x="20166" y="108231"/>
                  </a:cubicBezTo>
                  <a:cubicBezTo>
                    <a:pt x="16952" y="108231"/>
                    <a:pt x="13791" y="107819"/>
                    <a:pt x="10667" y="107004"/>
                  </a:cubicBezTo>
                  <a:cubicBezTo>
                    <a:pt x="11334" y="103897"/>
                    <a:pt x="12012" y="100789"/>
                    <a:pt x="12691" y="97693"/>
                  </a:cubicBezTo>
                  <a:cubicBezTo>
                    <a:pt x="13425" y="97588"/>
                    <a:pt x="14179" y="97543"/>
                    <a:pt x="14947" y="97543"/>
                  </a:cubicBezTo>
                  <a:close/>
                  <a:moveTo>
                    <a:pt x="10298" y="108742"/>
                  </a:moveTo>
                  <a:cubicBezTo>
                    <a:pt x="13561" y="109583"/>
                    <a:pt x="16854" y="110003"/>
                    <a:pt x="20205" y="110003"/>
                  </a:cubicBezTo>
                  <a:cubicBezTo>
                    <a:pt x="20510" y="110003"/>
                    <a:pt x="20815" y="110000"/>
                    <a:pt x="21121" y="109993"/>
                  </a:cubicBezTo>
                  <a:lnTo>
                    <a:pt x="21121" y="109993"/>
                  </a:lnTo>
                  <a:cubicBezTo>
                    <a:pt x="20525" y="112695"/>
                    <a:pt x="19930" y="115398"/>
                    <a:pt x="19335" y="118101"/>
                  </a:cubicBezTo>
                  <a:cubicBezTo>
                    <a:pt x="19251" y="118506"/>
                    <a:pt x="19168" y="118898"/>
                    <a:pt x="19085" y="119303"/>
                  </a:cubicBezTo>
                  <a:cubicBezTo>
                    <a:pt x="15632" y="118434"/>
                    <a:pt x="11846" y="118387"/>
                    <a:pt x="8309" y="118101"/>
                  </a:cubicBezTo>
                  <a:cubicBezTo>
                    <a:pt x="8964" y="114981"/>
                    <a:pt x="9631" y="111862"/>
                    <a:pt x="10298" y="108742"/>
                  </a:cubicBezTo>
                  <a:close/>
                  <a:moveTo>
                    <a:pt x="7940" y="119839"/>
                  </a:moveTo>
                  <a:cubicBezTo>
                    <a:pt x="11465" y="120161"/>
                    <a:pt x="15263" y="120161"/>
                    <a:pt x="18704" y="121042"/>
                  </a:cubicBezTo>
                  <a:cubicBezTo>
                    <a:pt x="18037" y="124161"/>
                    <a:pt x="17370" y="127269"/>
                    <a:pt x="16715" y="130388"/>
                  </a:cubicBezTo>
                  <a:cubicBezTo>
                    <a:pt x="13274" y="129400"/>
                    <a:pt x="9607" y="129340"/>
                    <a:pt x="6083" y="128769"/>
                  </a:cubicBezTo>
                  <a:cubicBezTo>
                    <a:pt x="6702" y="125792"/>
                    <a:pt x="7321" y="122816"/>
                    <a:pt x="7940" y="119839"/>
                  </a:cubicBezTo>
                  <a:close/>
                  <a:moveTo>
                    <a:pt x="5726" y="130495"/>
                  </a:moveTo>
                  <a:cubicBezTo>
                    <a:pt x="9250" y="131055"/>
                    <a:pt x="12929" y="131126"/>
                    <a:pt x="16346" y="132126"/>
                  </a:cubicBezTo>
                  <a:cubicBezTo>
                    <a:pt x="15822" y="134662"/>
                    <a:pt x="15287" y="137198"/>
                    <a:pt x="14775" y="139722"/>
                  </a:cubicBezTo>
                  <a:cubicBezTo>
                    <a:pt x="11226" y="139199"/>
                    <a:pt x="7678" y="138734"/>
                    <a:pt x="4118" y="138341"/>
                  </a:cubicBezTo>
                  <a:cubicBezTo>
                    <a:pt x="4654" y="135722"/>
                    <a:pt x="5190" y="133115"/>
                    <a:pt x="5726" y="130495"/>
                  </a:cubicBezTo>
                  <a:close/>
                  <a:moveTo>
                    <a:pt x="47436" y="1"/>
                  </a:moveTo>
                  <a:cubicBezTo>
                    <a:pt x="47087" y="1"/>
                    <a:pt x="46752" y="193"/>
                    <a:pt x="46648" y="634"/>
                  </a:cubicBezTo>
                  <a:cubicBezTo>
                    <a:pt x="45778" y="4289"/>
                    <a:pt x="44909" y="7932"/>
                    <a:pt x="44040" y="11576"/>
                  </a:cubicBezTo>
                  <a:cubicBezTo>
                    <a:pt x="43854" y="11578"/>
                    <a:pt x="43668" y="11578"/>
                    <a:pt x="43483" y="11578"/>
                  </a:cubicBezTo>
                  <a:cubicBezTo>
                    <a:pt x="40015" y="11578"/>
                    <a:pt x="36569" y="11268"/>
                    <a:pt x="33122" y="10849"/>
                  </a:cubicBezTo>
                  <a:cubicBezTo>
                    <a:pt x="33944" y="7599"/>
                    <a:pt x="34753" y="4349"/>
                    <a:pt x="35587" y="1110"/>
                  </a:cubicBezTo>
                  <a:cubicBezTo>
                    <a:pt x="35759" y="443"/>
                    <a:pt x="35204" y="4"/>
                    <a:pt x="34674" y="4"/>
                  </a:cubicBezTo>
                  <a:cubicBezTo>
                    <a:pt x="34324" y="4"/>
                    <a:pt x="33986" y="194"/>
                    <a:pt x="33872" y="634"/>
                  </a:cubicBezTo>
                  <a:cubicBezTo>
                    <a:pt x="24050" y="38984"/>
                    <a:pt x="15025" y="77536"/>
                    <a:pt x="6869" y="116279"/>
                  </a:cubicBezTo>
                  <a:cubicBezTo>
                    <a:pt x="4559" y="127197"/>
                    <a:pt x="2333" y="138127"/>
                    <a:pt x="130" y="149069"/>
                  </a:cubicBezTo>
                  <a:cubicBezTo>
                    <a:pt x="1" y="149735"/>
                    <a:pt x="566" y="150177"/>
                    <a:pt x="1086" y="150177"/>
                  </a:cubicBezTo>
                  <a:cubicBezTo>
                    <a:pt x="1430" y="150177"/>
                    <a:pt x="1754" y="149984"/>
                    <a:pt x="1844" y="149533"/>
                  </a:cubicBezTo>
                  <a:cubicBezTo>
                    <a:pt x="2475" y="146378"/>
                    <a:pt x="3118" y="143235"/>
                    <a:pt x="3761" y="140080"/>
                  </a:cubicBezTo>
                  <a:cubicBezTo>
                    <a:pt x="7321" y="140473"/>
                    <a:pt x="10869" y="140925"/>
                    <a:pt x="14405" y="141461"/>
                  </a:cubicBezTo>
                  <a:cubicBezTo>
                    <a:pt x="13774" y="144544"/>
                    <a:pt x="13143" y="147640"/>
                    <a:pt x="12524" y="150736"/>
                  </a:cubicBezTo>
                  <a:cubicBezTo>
                    <a:pt x="12388" y="151409"/>
                    <a:pt x="12955" y="151850"/>
                    <a:pt x="13477" y="151850"/>
                  </a:cubicBezTo>
                  <a:cubicBezTo>
                    <a:pt x="13823" y="151850"/>
                    <a:pt x="14149" y="151657"/>
                    <a:pt x="14239" y="151212"/>
                  </a:cubicBezTo>
                  <a:cubicBezTo>
                    <a:pt x="17799" y="133484"/>
                    <a:pt x="21621" y="115815"/>
                    <a:pt x="25585" y="98182"/>
                  </a:cubicBezTo>
                  <a:cubicBezTo>
                    <a:pt x="25597" y="98134"/>
                    <a:pt x="25609" y="98086"/>
                    <a:pt x="25621" y="98039"/>
                  </a:cubicBezTo>
                  <a:cubicBezTo>
                    <a:pt x="28157" y="86775"/>
                    <a:pt x="30741" y="75524"/>
                    <a:pt x="33372" y="64285"/>
                  </a:cubicBezTo>
                  <a:cubicBezTo>
                    <a:pt x="33432" y="64166"/>
                    <a:pt x="33467" y="64023"/>
                    <a:pt x="33467" y="63880"/>
                  </a:cubicBezTo>
                  <a:cubicBezTo>
                    <a:pt x="35682" y="54462"/>
                    <a:pt x="37908" y="45044"/>
                    <a:pt x="40147" y="35638"/>
                  </a:cubicBezTo>
                  <a:cubicBezTo>
                    <a:pt x="42885" y="24125"/>
                    <a:pt x="45636" y="12624"/>
                    <a:pt x="48362" y="1110"/>
                  </a:cubicBezTo>
                  <a:cubicBezTo>
                    <a:pt x="48520" y="437"/>
                    <a:pt x="47962" y="1"/>
                    <a:pt x="4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491;p58"/>
            <p:cNvSpPr/>
            <p:nvPr/>
          </p:nvSpPr>
          <p:spPr>
            <a:xfrm>
              <a:off x="3812800" y="736375"/>
              <a:ext cx="394275" cy="143250"/>
            </a:xfrm>
            <a:custGeom>
              <a:avLst/>
              <a:gdLst/>
              <a:ahLst/>
              <a:cxnLst/>
              <a:rect l="l" t="t" r="r" b="b"/>
              <a:pathLst>
                <a:path w="15771" h="5730" extrusionOk="0">
                  <a:moveTo>
                    <a:pt x="15066" y="1"/>
                  </a:moveTo>
                  <a:cubicBezTo>
                    <a:pt x="14916" y="1"/>
                    <a:pt x="14734" y="46"/>
                    <a:pt x="14509" y="102"/>
                  </a:cubicBezTo>
                  <a:cubicBezTo>
                    <a:pt x="13616" y="340"/>
                    <a:pt x="9985" y="2186"/>
                    <a:pt x="8377" y="2590"/>
                  </a:cubicBezTo>
                  <a:cubicBezTo>
                    <a:pt x="7557" y="2795"/>
                    <a:pt x="6401" y="2915"/>
                    <a:pt x="5256" y="2915"/>
                  </a:cubicBezTo>
                  <a:cubicBezTo>
                    <a:pt x="4140" y="2915"/>
                    <a:pt x="3033" y="2801"/>
                    <a:pt x="2257" y="2543"/>
                  </a:cubicBezTo>
                  <a:cubicBezTo>
                    <a:pt x="1495" y="2578"/>
                    <a:pt x="686" y="2793"/>
                    <a:pt x="471" y="3519"/>
                  </a:cubicBezTo>
                  <a:cubicBezTo>
                    <a:pt x="0" y="5120"/>
                    <a:pt x="1931" y="5711"/>
                    <a:pt x="2993" y="5711"/>
                  </a:cubicBezTo>
                  <a:cubicBezTo>
                    <a:pt x="3084" y="5711"/>
                    <a:pt x="3169" y="5706"/>
                    <a:pt x="3246" y="5698"/>
                  </a:cubicBezTo>
                  <a:cubicBezTo>
                    <a:pt x="3779" y="5708"/>
                    <a:pt x="4175" y="5729"/>
                    <a:pt x="4550" y="5729"/>
                  </a:cubicBezTo>
                  <a:cubicBezTo>
                    <a:pt x="5045" y="5729"/>
                    <a:pt x="5502" y="5692"/>
                    <a:pt x="6186" y="5543"/>
                  </a:cubicBezTo>
                  <a:cubicBezTo>
                    <a:pt x="8282" y="5079"/>
                    <a:pt x="9782" y="4472"/>
                    <a:pt x="11116" y="3769"/>
                  </a:cubicBezTo>
                  <a:cubicBezTo>
                    <a:pt x="11949" y="3329"/>
                    <a:pt x="15771" y="1007"/>
                    <a:pt x="15569" y="447"/>
                  </a:cubicBezTo>
                  <a:cubicBezTo>
                    <a:pt x="15453" y="108"/>
                    <a:pt x="15298" y="1"/>
                    <a:pt x="15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92;p58"/>
            <p:cNvSpPr/>
            <p:nvPr/>
          </p:nvSpPr>
          <p:spPr>
            <a:xfrm>
              <a:off x="4030850" y="351650"/>
              <a:ext cx="1683275" cy="2047275"/>
            </a:xfrm>
            <a:custGeom>
              <a:avLst/>
              <a:gdLst/>
              <a:ahLst/>
              <a:cxnLst/>
              <a:rect l="l" t="t" r="r" b="b"/>
              <a:pathLst>
                <a:path w="67331" h="81891" extrusionOk="0">
                  <a:moveTo>
                    <a:pt x="0" y="1"/>
                  </a:moveTo>
                  <a:lnTo>
                    <a:pt x="0" y="26349"/>
                  </a:lnTo>
                  <a:cubicBezTo>
                    <a:pt x="1524" y="25218"/>
                    <a:pt x="3406" y="24552"/>
                    <a:pt x="5454" y="24552"/>
                  </a:cubicBezTo>
                  <a:cubicBezTo>
                    <a:pt x="10633" y="24552"/>
                    <a:pt x="14800" y="28862"/>
                    <a:pt x="14550" y="34100"/>
                  </a:cubicBezTo>
                  <a:cubicBezTo>
                    <a:pt x="14336" y="38863"/>
                    <a:pt x="10299" y="42732"/>
                    <a:pt x="5537" y="42780"/>
                  </a:cubicBezTo>
                  <a:cubicBezTo>
                    <a:pt x="5519" y="42780"/>
                    <a:pt x="5500" y="42780"/>
                    <a:pt x="5482" y="42780"/>
                  </a:cubicBezTo>
                  <a:cubicBezTo>
                    <a:pt x="3420" y="42780"/>
                    <a:pt x="1523" y="42115"/>
                    <a:pt x="0" y="40970"/>
                  </a:cubicBezTo>
                  <a:lnTo>
                    <a:pt x="0" y="67331"/>
                  </a:lnTo>
                  <a:lnTo>
                    <a:pt x="26361" y="67331"/>
                  </a:lnTo>
                  <a:cubicBezTo>
                    <a:pt x="25206" y="68867"/>
                    <a:pt x="24539" y="70783"/>
                    <a:pt x="24551" y="72855"/>
                  </a:cubicBezTo>
                  <a:cubicBezTo>
                    <a:pt x="24599" y="77630"/>
                    <a:pt x="28468" y="81654"/>
                    <a:pt x="33231" y="81880"/>
                  </a:cubicBezTo>
                  <a:cubicBezTo>
                    <a:pt x="33381" y="81887"/>
                    <a:pt x="33530" y="81891"/>
                    <a:pt x="33678" y="81891"/>
                  </a:cubicBezTo>
                  <a:cubicBezTo>
                    <a:pt x="38713" y="81891"/>
                    <a:pt x="42780" y="77814"/>
                    <a:pt x="42780" y="72772"/>
                  </a:cubicBezTo>
                  <a:cubicBezTo>
                    <a:pt x="42780" y="70724"/>
                    <a:pt x="42113" y="68843"/>
                    <a:pt x="40982" y="67331"/>
                  </a:cubicBezTo>
                  <a:lnTo>
                    <a:pt x="67330" y="67331"/>
                  </a:lnTo>
                  <a:lnTo>
                    <a:pt x="67330" y="5252"/>
                  </a:lnTo>
                  <a:cubicBezTo>
                    <a:pt x="67330" y="2346"/>
                    <a:pt x="64985" y="1"/>
                    <a:pt x="6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93;p58"/>
            <p:cNvSpPr/>
            <p:nvPr/>
          </p:nvSpPr>
          <p:spPr>
            <a:xfrm>
              <a:off x="3794500" y="701525"/>
              <a:ext cx="96175" cy="127300"/>
            </a:xfrm>
            <a:custGeom>
              <a:avLst/>
              <a:gdLst/>
              <a:ahLst/>
              <a:cxnLst/>
              <a:rect l="l" t="t" r="r" b="b"/>
              <a:pathLst>
                <a:path w="3847" h="5092" extrusionOk="0">
                  <a:moveTo>
                    <a:pt x="2437" y="1"/>
                  </a:moveTo>
                  <a:cubicBezTo>
                    <a:pt x="2164" y="1"/>
                    <a:pt x="1872" y="126"/>
                    <a:pt x="1703" y="329"/>
                  </a:cubicBezTo>
                  <a:cubicBezTo>
                    <a:pt x="1215" y="913"/>
                    <a:pt x="727" y="1484"/>
                    <a:pt x="251" y="2067"/>
                  </a:cubicBezTo>
                  <a:cubicBezTo>
                    <a:pt x="132" y="2198"/>
                    <a:pt x="13" y="2353"/>
                    <a:pt x="1" y="2532"/>
                  </a:cubicBezTo>
                  <a:cubicBezTo>
                    <a:pt x="1" y="2675"/>
                    <a:pt x="72" y="2818"/>
                    <a:pt x="156" y="2949"/>
                  </a:cubicBezTo>
                  <a:cubicBezTo>
                    <a:pt x="620" y="3746"/>
                    <a:pt x="1203" y="4473"/>
                    <a:pt x="1882" y="5092"/>
                  </a:cubicBezTo>
                  <a:cubicBezTo>
                    <a:pt x="2192" y="3996"/>
                    <a:pt x="2906" y="3008"/>
                    <a:pt x="3847" y="2377"/>
                  </a:cubicBezTo>
                  <a:cubicBezTo>
                    <a:pt x="3716" y="1591"/>
                    <a:pt x="3466" y="793"/>
                    <a:pt x="2930" y="198"/>
                  </a:cubicBezTo>
                  <a:cubicBezTo>
                    <a:pt x="2808" y="61"/>
                    <a:pt x="2627" y="1"/>
                    <a:pt x="2437"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94;p58"/>
            <p:cNvSpPr/>
            <p:nvPr/>
          </p:nvSpPr>
          <p:spPr>
            <a:xfrm>
              <a:off x="3809100" y="591050"/>
              <a:ext cx="185450" cy="183650"/>
            </a:xfrm>
            <a:custGeom>
              <a:avLst/>
              <a:gdLst/>
              <a:ahLst/>
              <a:cxnLst/>
              <a:rect l="l" t="t" r="r" b="b"/>
              <a:pathLst>
                <a:path w="7418" h="7346" extrusionOk="0">
                  <a:moveTo>
                    <a:pt x="4681" y="0"/>
                  </a:moveTo>
                  <a:cubicBezTo>
                    <a:pt x="4258" y="0"/>
                    <a:pt x="3819" y="40"/>
                    <a:pt x="3405" y="57"/>
                  </a:cubicBezTo>
                  <a:cubicBezTo>
                    <a:pt x="1346" y="129"/>
                    <a:pt x="715" y="2248"/>
                    <a:pt x="715" y="2248"/>
                  </a:cubicBezTo>
                  <a:cubicBezTo>
                    <a:pt x="0" y="4200"/>
                    <a:pt x="1262" y="6201"/>
                    <a:pt x="3108" y="7153"/>
                  </a:cubicBezTo>
                  <a:cubicBezTo>
                    <a:pt x="3366" y="7287"/>
                    <a:pt x="3618" y="7346"/>
                    <a:pt x="3861" y="7346"/>
                  </a:cubicBezTo>
                  <a:cubicBezTo>
                    <a:pt x="5081" y="7346"/>
                    <a:pt x="6052" y="5866"/>
                    <a:pt x="6311" y="5141"/>
                  </a:cubicBezTo>
                  <a:cubicBezTo>
                    <a:pt x="6561" y="4427"/>
                    <a:pt x="7418" y="2105"/>
                    <a:pt x="6537" y="748"/>
                  </a:cubicBezTo>
                  <a:cubicBezTo>
                    <a:pt x="6139" y="129"/>
                    <a:pt x="5438" y="0"/>
                    <a:pt x="46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95;p58"/>
            <p:cNvSpPr/>
            <p:nvPr/>
          </p:nvSpPr>
          <p:spPr>
            <a:xfrm>
              <a:off x="3797025" y="562825"/>
              <a:ext cx="221650" cy="142175"/>
            </a:xfrm>
            <a:custGeom>
              <a:avLst/>
              <a:gdLst/>
              <a:ahLst/>
              <a:cxnLst/>
              <a:rect l="l" t="t" r="r" b="b"/>
              <a:pathLst>
                <a:path w="8866" h="5687" extrusionOk="0">
                  <a:moveTo>
                    <a:pt x="7122" y="0"/>
                  </a:moveTo>
                  <a:cubicBezTo>
                    <a:pt x="6806" y="0"/>
                    <a:pt x="6698" y="271"/>
                    <a:pt x="6258" y="555"/>
                  </a:cubicBezTo>
                  <a:cubicBezTo>
                    <a:pt x="5983" y="732"/>
                    <a:pt x="5587" y="789"/>
                    <a:pt x="5156" y="789"/>
                  </a:cubicBezTo>
                  <a:cubicBezTo>
                    <a:pt x="4484" y="789"/>
                    <a:pt x="3729" y="651"/>
                    <a:pt x="3222" y="615"/>
                  </a:cubicBezTo>
                  <a:cubicBezTo>
                    <a:pt x="3097" y="606"/>
                    <a:pt x="2969" y="600"/>
                    <a:pt x="2840" y="600"/>
                  </a:cubicBezTo>
                  <a:cubicBezTo>
                    <a:pt x="2108" y="600"/>
                    <a:pt x="1344" y="767"/>
                    <a:pt x="960" y="1365"/>
                  </a:cubicBezTo>
                  <a:cubicBezTo>
                    <a:pt x="840" y="1543"/>
                    <a:pt x="769" y="1758"/>
                    <a:pt x="626" y="1912"/>
                  </a:cubicBezTo>
                  <a:cubicBezTo>
                    <a:pt x="507" y="2043"/>
                    <a:pt x="340" y="2139"/>
                    <a:pt x="233" y="2293"/>
                  </a:cubicBezTo>
                  <a:cubicBezTo>
                    <a:pt x="126" y="2436"/>
                    <a:pt x="90" y="2627"/>
                    <a:pt x="78" y="2805"/>
                  </a:cubicBezTo>
                  <a:cubicBezTo>
                    <a:pt x="0" y="3746"/>
                    <a:pt x="459" y="5687"/>
                    <a:pt x="1286" y="5687"/>
                  </a:cubicBezTo>
                  <a:cubicBezTo>
                    <a:pt x="1339" y="5687"/>
                    <a:pt x="1392" y="5679"/>
                    <a:pt x="1448" y="5663"/>
                  </a:cubicBezTo>
                  <a:cubicBezTo>
                    <a:pt x="1055" y="5270"/>
                    <a:pt x="1079" y="4853"/>
                    <a:pt x="1079" y="4698"/>
                  </a:cubicBezTo>
                  <a:cubicBezTo>
                    <a:pt x="1079" y="4390"/>
                    <a:pt x="1372" y="4192"/>
                    <a:pt x="1669" y="4192"/>
                  </a:cubicBezTo>
                  <a:cubicBezTo>
                    <a:pt x="1807" y="4192"/>
                    <a:pt x="1945" y="4235"/>
                    <a:pt x="2055" y="4329"/>
                  </a:cubicBezTo>
                  <a:cubicBezTo>
                    <a:pt x="2007" y="3424"/>
                    <a:pt x="2757" y="2710"/>
                    <a:pt x="3662" y="2674"/>
                  </a:cubicBezTo>
                  <a:cubicBezTo>
                    <a:pt x="3682" y="2674"/>
                    <a:pt x="3701" y="2673"/>
                    <a:pt x="3721" y="2673"/>
                  </a:cubicBezTo>
                  <a:cubicBezTo>
                    <a:pt x="4353" y="2673"/>
                    <a:pt x="5174" y="3048"/>
                    <a:pt x="6098" y="3048"/>
                  </a:cubicBezTo>
                  <a:cubicBezTo>
                    <a:pt x="6510" y="3048"/>
                    <a:pt x="6943" y="2973"/>
                    <a:pt x="7389" y="2758"/>
                  </a:cubicBezTo>
                  <a:cubicBezTo>
                    <a:pt x="8865" y="2031"/>
                    <a:pt x="7925" y="245"/>
                    <a:pt x="7472" y="79"/>
                  </a:cubicBezTo>
                  <a:cubicBezTo>
                    <a:pt x="7328" y="24"/>
                    <a:pt x="7215" y="0"/>
                    <a:pt x="7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96;p58"/>
            <p:cNvSpPr/>
            <p:nvPr/>
          </p:nvSpPr>
          <p:spPr>
            <a:xfrm>
              <a:off x="3789750" y="1658375"/>
              <a:ext cx="71050" cy="94150"/>
            </a:xfrm>
            <a:custGeom>
              <a:avLst/>
              <a:gdLst/>
              <a:ahLst/>
              <a:cxnLst/>
              <a:rect l="l" t="t" r="r" b="b"/>
              <a:pathLst>
                <a:path w="2842" h="3766" extrusionOk="0">
                  <a:moveTo>
                    <a:pt x="1301" y="1"/>
                  </a:moveTo>
                  <a:cubicBezTo>
                    <a:pt x="1181" y="1"/>
                    <a:pt x="1079" y="53"/>
                    <a:pt x="1012" y="119"/>
                  </a:cubicBezTo>
                  <a:cubicBezTo>
                    <a:pt x="1012" y="119"/>
                    <a:pt x="0" y="1250"/>
                    <a:pt x="36" y="1405"/>
                  </a:cubicBezTo>
                  <a:cubicBezTo>
                    <a:pt x="60" y="1536"/>
                    <a:pt x="1751" y="3560"/>
                    <a:pt x="2346" y="3739"/>
                  </a:cubicBezTo>
                  <a:cubicBezTo>
                    <a:pt x="2407" y="3757"/>
                    <a:pt x="2456" y="3766"/>
                    <a:pt x="2495" y="3766"/>
                  </a:cubicBezTo>
                  <a:cubicBezTo>
                    <a:pt x="2842" y="3766"/>
                    <a:pt x="2414" y="3092"/>
                    <a:pt x="2179" y="2322"/>
                  </a:cubicBezTo>
                  <a:cubicBezTo>
                    <a:pt x="1953" y="1620"/>
                    <a:pt x="2286" y="1262"/>
                    <a:pt x="1965" y="607"/>
                  </a:cubicBezTo>
                  <a:cubicBezTo>
                    <a:pt x="1749" y="146"/>
                    <a:pt x="1500" y="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97;p58"/>
            <p:cNvSpPr/>
            <p:nvPr/>
          </p:nvSpPr>
          <p:spPr>
            <a:xfrm>
              <a:off x="3634075" y="1702775"/>
              <a:ext cx="112525" cy="80375"/>
            </a:xfrm>
            <a:custGeom>
              <a:avLst/>
              <a:gdLst/>
              <a:ahLst/>
              <a:cxnLst/>
              <a:rect l="l" t="t" r="r" b="b"/>
              <a:pathLst>
                <a:path w="4501" h="3215" extrusionOk="0">
                  <a:moveTo>
                    <a:pt x="1612" y="1"/>
                  </a:moveTo>
                  <a:cubicBezTo>
                    <a:pt x="1509" y="1"/>
                    <a:pt x="1399" y="42"/>
                    <a:pt x="1274" y="141"/>
                  </a:cubicBezTo>
                  <a:cubicBezTo>
                    <a:pt x="1203" y="320"/>
                    <a:pt x="0" y="1665"/>
                    <a:pt x="572" y="2296"/>
                  </a:cubicBezTo>
                  <a:cubicBezTo>
                    <a:pt x="814" y="2572"/>
                    <a:pt x="2464" y="3214"/>
                    <a:pt x="3624" y="3214"/>
                  </a:cubicBezTo>
                  <a:cubicBezTo>
                    <a:pt x="3717" y="3214"/>
                    <a:pt x="3808" y="3210"/>
                    <a:pt x="3894" y="3201"/>
                  </a:cubicBezTo>
                  <a:cubicBezTo>
                    <a:pt x="4501" y="2987"/>
                    <a:pt x="3025" y="2368"/>
                    <a:pt x="2560" y="1570"/>
                  </a:cubicBezTo>
                  <a:cubicBezTo>
                    <a:pt x="2286" y="1117"/>
                    <a:pt x="2703" y="808"/>
                    <a:pt x="2322" y="451"/>
                  </a:cubicBezTo>
                  <a:cubicBezTo>
                    <a:pt x="2050" y="212"/>
                    <a:pt x="1846" y="1"/>
                    <a:pt x="1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98;p58"/>
            <p:cNvSpPr/>
            <p:nvPr/>
          </p:nvSpPr>
          <p:spPr>
            <a:xfrm>
              <a:off x="3723675" y="1143675"/>
              <a:ext cx="245875" cy="537925"/>
            </a:xfrm>
            <a:custGeom>
              <a:avLst/>
              <a:gdLst/>
              <a:ahLst/>
              <a:cxnLst/>
              <a:rect l="l" t="t" r="r" b="b"/>
              <a:pathLst>
                <a:path w="9835" h="21517" extrusionOk="0">
                  <a:moveTo>
                    <a:pt x="2360" y="1"/>
                  </a:moveTo>
                  <a:cubicBezTo>
                    <a:pt x="1442" y="1"/>
                    <a:pt x="497" y="1016"/>
                    <a:pt x="179" y="2550"/>
                  </a:cubicBezTo>
                  <a:cubicBezTo>
                    <a:pt x="0" y="3408"/>
                    <a:pt x="512" y="4253"/>
                    <a:pt x="1024" y="4979"/>
                  </a:cubicBezTo>
                  <a:cubicBezTo>
                    <a:pt x="2334" y="6801"/>
                    <a:pt x="6394" y="10944"/>
                    <a:pt x="6501" y="11337"/>
                  </a:cubicBezTo>
                  <a:cubicBezTo>
                    <a:pt x="6608" y="11706"/>
                    <a:pt x="3060" y="20314"/>
                    <a:pt x="3727" y="21184"/>
                  </a:cubicBezTo>
                  <a:cubicBezTo>
                    <a:pt x="3915" y="21422"/>
                    <a:pt x="4067" y="21516"/>
                    <a:pt x="4199" y="21516"/>
                  </a:cubicBezTo>
                  <a:cubicBezTo>
                    <a:pt x="4434" y="21516"/>
                    <a:pt x="4603" y="21215"/>
                    <a:pt x="4787" y="20910"/>
                  </a:cubicBezTo>
                  <a:cubicBezTo>
                    <a:pt x="5572" y="19624"/>
                    <a:pt x="9835" y="12242"/>
                    <a:pt x="9835" y="10754"/>
                  </a:cubicBezTo>
                  <a:cubicBezTo>
                    <a:pt x="9835" y="9980"/>
                    <a:pt x="5060" y="2503"/>
                    <a:pt x="3453" y="574"/>
                  </a:cubicBezTo>
                  <a:cubicBezTo>
                    <a:pt x="3126" y="180"/>
                    <a:pt x="2745"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99;p58"/>
            <p:cNvSpPr/>
            <p:nvPr/>
          </p:nvSpPr>
          <p:spPr>
            <a:xfrm>
              <a:off x="3587925" y="1078675"/>
              <a:ext cx="261075" cy="643450"/>
            </a:xfrm>
            <a:custGeom>
              <a:avLst/>
              <a:gdLst/>
              <a:ahLst/>
              <a:cxnLst/>
              <a:rect l="l" t="t" r="r" b="b"/>
              <a:pathLst>
                <a:path w="10443" h="25738" extrusionOk="0">
                  <a:moveTo>
                    <a:pt x="1787" y="1"/>
                  </a:moveTo>
                  <a:cubicBezTo>
                    <a:pt x="1614" y="1"/>
                    <a:pt x="1505" y="36"/>
                    <a:pt x="1477" y="114"/>
                  </a:cubicBezTo>
                  <a:cubicBezTo>
                    <a:pt x="1" y="4353"/>
                    <a:pt x="3644" y="10222"/>
                    <a:pt x="4585" y="12032"/>
                  </a:cubicBezTo>
                  <a:cubicBezTo>
                    <a:pt x="5002" y="12818"/>
                    <a:pt x="6323" y="14961"/>
                    <a:pt x="6371" y="15854"/>
                  </a:cubicBezTo>
                  <a:cubicBezTo>
                    <a:pt x="6418" y="16735"/>
                    <a:pt x="3037" y="23962"/>
                    <a:pt x="3120" y="25105"/>
                  </a:cubicBezTo>
                  <a:cubicBezTo>
                    <a:pt x="3151" y="25574"/>
                    <a:pt x="3375" y="25738"/>
                    <a:pt x="3611" y="25738"/>
                  </a:cubicBezTo>
                  <a:cubicBezTo>
                    <a:pt x="3837" y="25738"/>
                    <a:pt x="4075" y="25589"/>
                    <a:pt x="4168" y="25415"/>
                  </a:cubicBezTo>
                  <a:cubicBezTo>
                    <a:pt x="4454" y="24891"/>
                    <a:pt x="9026" y="18485"/>
                    <a:pt x="9645" y="15854"/>
                  </a:cubicBezTo>
                  <a:cubicBezTo>
                    <a:pt x="10443" y="12485"/>
                    <a:pt x="7550" y="8282"/>
                    <a:pt x="7538" y="5912"/>
                  </a:cubicBezTo>
                  <a:cubicBezTo>
                    <a:pt x="8359" y="5258"/>
                    <a:pt x="8442" y="5222"/>
                    <a:pt x="8990" y="4329"/>
                  </a:cubicBezTo>
                  <a:cubicBezTo>
                    <a:pt x="9359" y="3698"/>
                    <a:pt x="9633" y="2412"/>
                    <a:pt x="9335" y="2329"/>
                  </a:cubicBezTo>
                  <a:cubicBezTo>
                    <a:pt x="8219" y="2055"/>
                    <a:pt x="3114" y="1"/>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00;p58"/>
            <p:cNvSpPr/>
            <p:nvPr/>
          </p:nvSpPr>
          <p:spPr>
            <a:xfrm>
              <a:off x="4170975" y="838850"/>
              <a:ext cx="126300" cy="61800"/>
            </a:xfrm>
            <a:custGeom>
              <a:avLst/>
              <a:gdLst/>
              <a:ahLst/>
              <a:cxnLst/>
              <a:rect l="l" t="t" r="r" b="b"/>
              <a:pathLst>
                <a:path w="5052" h="2472" extrusionOk="0">
                  <a:moveTo>
                    <a:pt x="2289" y="0"/>
                  </a:moveTo>
                  <a:cubicBezTo>
                    <a:pt x="1682" y="0"/>
                    <a:pt x="15" y="1492"/>
                    <a:pt x="15" y="1492"/>
                  </a:cubicBezTo>
                  <a:cubicBezTo>
                    <a:pt x="118" y="1733"/>
                    <a:pt x="1" y="2471"/>
                    <a:pt x="237" y="2471"/>
                  </a:cubicBezTo>
                  <a:cubicBezTo>
                    <a:pt x="246" y="2471"/>
                    <a:pt x="255" y="2470"/>
                    <a:pt x="265" y="2468"/>
                  </a:cubicBezTo>
                  <a:cubicBezTo>
                    <a:pt x="1277" y="2266"/>
                    <a:pt x="3539" y="2194"/>
                    <a:pt x="4016" y="2016"/>
                  </a:cubicBezTo>
                  <a:cubicBezTo>
                    <a:pt x="5052" y="1635"/>
                    <a:pt x="4897" y="873"/>
                    <a:pt x="4742" y="765"/>
                  </a:cubicBezTo>
                  <a:cubicBezTo>
                    <a:pt x="4705" y="742"/>
                    <a:pt x="4514" y="734"/>
                    <a:pt x="4242" y="734"/>
                  </a:cubicBezTo>
                  <a:cubicBezTo>
                    <a:pt x="3543" y="734"/>
                    <a:pt x="2314" y="789"/>
                    <a:pt x="1825" y="789"/>
                  </a:cubicBezTo>
                  <a:cubicBezTo>
                    <a:pt x="2087" y="492"/>
                    <a:pt x="2420" y="420"/>
                    <a:pt x="2408" y="27"/>
                  </a:cubicBezTo>
                  <a:cubicBezTo>
                    <a:pt x="2376" y="9"/>
                    <a:pt x="2336" y="0"/>
                    <a:pt x="228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01;p58"/>
            <p:cNvSpPr/>
            <p:nvPr/>
          </p:nvSpPr>
          <p:spPr>
            <a:xfrm>
              <a:off x="3620675" y="750475"/>
              <a:ext cx="292625" cy="388225"/>
            </a:xfrm>
            <a:custGeom>
              <a:avLst/>
              <a:gdLst/>
              <a:ahLst/>
              <a:cxnLst/>
              <a:rect l="l" t="t" r="r" b="b"/>
              <a:pathLst>
                <a:path w="11705" h="15529" extrusionOk="0">
                  <a:moveTo>
                    <a:pt x="7336" y="0"/>
                  </a:moveTo>
                  <a:cubicBezTo>
                    <a:pt x="4898" y="0"/>
                    <a:pt x="2480" y="3072"/>
                    <a:pt x="1477" y="6015"/>
                  </a:cubicBezTo>
                  <a:cubicBezTo>
                    <a:pt x="763" y="8110"/>
                    <a:pt x="1" y="11599"/>
                    <a:pt x="24" y="13814"/>
                  </a:cubicBezTo>
                  <a:cubicBezTo>
                    <a:pt x="2608" y="14516"/>
                    <a:pt x="6156" y="15349"/>
                    <a:pt x="8025" y="15528"/>
                  </a:cubicBezTo>
                  <a:cubicBezTo>
                    <a:pt x="8799" y="12968"/>
                    <a:pt x="9240" y="11182"/>
                    <a:pt x="10014" y="8622"/>
                  </a:cubicBezTo>
                  <a:cubicBezTo>
                    <a:pt x="10812" y="5991"/>
                    <a:pt x="11704" y="2574"/>
                    <a:pt x="9204" y="669"/>
                  </a:cubicBezTo>
                  <a:cubicBezTo>
                    <a:pt x="8596" y="205"/>
                    <a:pt x="7965" y="0"/>
                    <a:pt x="7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02;p58"/>
            <p:cNvSpPr/>
            <p:nvPr/>
          </p:nvSpPr>
          <p:spPr>
            <a:xfrm>
              <a:off x="3764150" y="759925"/>
              <a:ext cx="427350" cy="194125"/>
            </a:xfrm>
            <a:custGeom>
              <a:avLst/>
              <a:gdLst/>
              <a:ahLst/>
              <a:cxnLst/>
              <a:rect l="l" t="t" r="r" b="b"/>
              <a:pathLst>
                <a:path w="17094" h="7765" extrusionOk="0">
                  <a:moveTo>
                    <a:pt x="2269" y="0"/>
                  </a:moveTo>
                  <a:cubicBezTo>
                    <a:pt x="1526" y="0"/>
                    <a:pt x="785" y="334"/>
                    <a:pt x="536" y="1232"/>
                  </a:cubicBezTo>
                  <a:cubicBezTo>
                    <a:pt x="0" y="3172"/>
                    <a:pt x="4739" y="6518"/>
                    <a:pt x="6870" y="7363"/>
                  </a:cubicBezTo>
                  <a:cubicBezTo>
                    <a:pt x="7585" y="7648"/>
                    <a:pt x="8389" y="7765"/>
                    <a:pt x="9223" y="7765"/>
                  </a:cubicBezTo>
                  <a:cubicBezTo>
                    <a:pt x="12154" y="7765"/>
                    <a:pt x="15470" y="6327"/>
                    <a:pt x="16693" y="5696"/>
                  </a:cubicBezTo>
                  <a:cubicBezTo>
                    <a:pt x="17094" y="5484"/>
                    <a:pt x="16818" y="4386"/>
                    <a:pt x="16489" y="4386"/>
                  </a:cubicBezTo>
                  <a:cubicBezTo>
                    <a:pt x="16486" y="4386"/>
                    <a:pt x="16482" y="4387"/>
                    <a:pt x="16479" y="4387"/>
                  </a:cubicBezTo>
                  <a:cubicBezTo>
                    <a:pt x="16361" y="4396"/>
                    <a:pt x="13107" y="5198"/>
                    <a:pt x="10492" y="5198"/>
                  </a:cubicBezTo>
                  <a:cubicBezTo>
                    <a:pt x="9671" y="5198"/>
                    <a:pt x="8913" y="5118"/>
                    <a:pt x="8335" y="4911"/>
                  </a:cubicBezTo>
                  <a:cubicBezTo>
                    <a:pt x="7108" y="4470"/>
                    <a:pt x="4311" y="755"/>
                    <a:pt x="3465" y="291"/>
                  </a:cubicBezTo>
                  <a:cubicBezTo>
                    <a:pt x="3129" y="112"/>
                    <a:pt x="2699" y="0"/>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652;p39"/>
          <p:cNvSpPr txBox="1">
            <a:spLocks/>
          </p:cNvSpPr>
          <p:nvPr/>
        </p:nvSpPr>
        <p:spPr>
          <a:xfrm>
            <a:off x="797997" y="944920"/>
            <a:ext cx="1575236"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600" b="1" dirty="0">
                <a:solidFill>
                  <a:schemeClr val="dk1"/>
                </a:solidFill>
                <a:latin typeface="Oswald"/>
                <a:ea typeface="Oswald"/>
                <a:cs typeface="Oswald"/>
              </a:rPr>
              <a:t>HERRAMIENTAS</a:t>
            </a:r>
            <a:endParaRPr lang="es-ES" b="1" dirty="0">
              <a:solidFill>
                <a:schemeClr val="dk1"/>
              </a:solidFill>
              <a:latin typeface="Oswald"/>
              <a:ea typeface="Oswald"/>
              <a:cs typeface="Oswald"/>
            </a:endParaRPr>
          </a:p>
        </p:txBody>
      </p:sp>
      <p:pic>
        <p:nvPicPr>
          <p:cNvPr id="2050" name="Picture 2" descr="Descubre en qué consisten los baños de bosque - Sentirse bien se n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7" y="1851670"/>
            <a:ext cx="2531079" cy="1406155"/>
          </a:xfrm>
          <a:prstGeom prst="rect">
            <a:avLst/>
          </a:prstGeom>
          <a:noFill/>
          <a:extLst>
            <a:ext uri="{909E8E84-426E-40DD-AFC4-6F175D3DCCD1}">
              <a14:hiddenFill xmlns:a14="http://schemas.microsoft.com/office/drawing/2010/main">
                <a:solidFill>
                  <a:srgbClr val="FFFFFF"/>
                </a:solidFill>
              </a14:hiddenFill>
            </a:ext>
          </a:extLst>
        </p:spPr>
      </p:pic>
      <p:sp>
        <p:nvSpPr>
          <p:cNvPr id="89" name="Google Shape;651;p39"/>
          <p:cNvSpPr txBox="1">
            <a:spLocks noGrp="1"/>
          </p:cNvSpPr>
          <p:nvPr>
            <p:ph type="title"/>
          </p:nvPr>
        </p:nvSpPr>
        <p:spPr>
          <a:xfrm>
            <a:off x="18348" y="267494"/>
            <a:ext cx="9090156" cy="572700"/>
          </a:xfrm>
          <a:prstGeom prst="rect">
            <a:avLst/>
          </a:prstGeom>
        </p:spPr>
        <p:txBody>
          <a:bodyPr spcFirstLastPara="1" wrap="square" lIns="91425" tIns="91425" rIns="91425" bIns="91425" anchor="t" anchorCtr="0">
            <a:noAutofit/>
          </a:bodyPr>
          <a:lstStyle/>
          <a:p>
            <a:r>
              <a:rPr lang="es-ES" sz="2000" dirty="0">
                <a:uFill>
                  <a:noFill/>
                </a:uFill>
              </a:rPr>
              <a:t>Herramientas e intervenciones para fomentar y conocer el nivel el contacto con la naturaleza.</a:t>
            </a:r>
            <a:br>
              <a:rPr lang="es-ES" dirty="0">
                <a:uFill>
                  <a:noFill/>
                </a:uFill>
              </a:rPr>
            </a:br>
            <a:br>
              <a:rPr lang="es-ES" dirty="0"/>
            </a:br>
            <a:endParaRPr dirty="0"/>
          </a:p>
        </p:txBody>
      </p:sp>
    </p:spTree>
    <p:extLst>
      <p:ext uri="{BB962C8B-B14F-4D97-AF65-F5344CB8AC3E}">
        <p14:creationId xmlns:p14="http://schemas.microsoft.com/office/powerpoint/2010/main" val="1511747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6" name="Google Shape;652;p39"/>
          <p:cNvSpPr txBox="1">
            <a:spLocks/>
          </p:cNvSpPr>
          <p:nvPr/>
        </p:nvSpPr>
        <p:spPr>
          <a:xfrm>
            <a:off x="2613784" y="859072"/>
            <a:ext cx="2894319"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TEST DE CONEXIÓN CON LA NATURALEZA</a:t>
            </a:r>
          </a:p>
        </p:txBody>
      </p:sp>
      <p:sp>
        <p:nvSpPr>
          <p:cNvPr id="47" name="Google Shape;653;p39"/>
          <p:cNvSpPr txBox="1">
            <a:spLocks/>
          </p:cNvSpPr>
          <p:nvPr/>
        </p:nvSpPr>
        <p:spPr>
          <a:xfrm>
            <a:off x="3203848" y="1253529"/>
            <a:ext cx="5747867" cy="34519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Un </a:t>
            </a:r>
            <a:r>
              <a:rPr lang="es-ES" sz="1100" b="1" dirty="0">
                <a:solidFill>
                  <a:schemeClr val="dk1"/>
                </a:solidFill>
                <a:latin typeface="Open Sans"/>
                <a:ea typeface="Open Sans"/>
                <a:cs typeface="Open Sans"/>
              </a:rPr>
              <a:t>test de conexión con la naturaleza </a:t>
            </a:r>
            <a:r>
              <a:rPr lang="es-ES" sz="1100" dirty="0">
                <a:solidFill>
                  <a:schemeClr val="dk1"/>
                </a:solidFill>
                <a:latin typeface="Open Sans"/>
                <a:ea typeface="Open Sans"/>
                <a:cs typeface="Open Sans"/>
              </a:rPr>
              <a:t>es una herramienta diseñada para evaluar el grado de conexión que una persona siente con la naturaleza. Estos </a:t>
            </a:r>
            <a:r>
              <a:rPr lang="es-ES" sz="1100" dirty="0" err="1">
                <a:solidFill>
                  <a:schemeClr val="dk1"/>
                </a:solidFill>
                <a:latin typeface="Open Sans"/>
                <a:ea typeface="Open Sans"/>
                <a:cs typeface="Open Sans"/>
              </a:rPr>
              <a:t>tests</a:t>
            </a:r>
            <a:r>
              <a:rPr lang="es-ES" sz="1100" dirty="0">
                <a:solidFill>
                  <a:schemeClr val="dk1"/>
                </a:solidFill>
                <a:latin typeface="Open Sans"/>
                <a:ea typeface="Open Sans"/>
                <a:cs typeface="Open Sans"/>
              </a:rPr>
              <a:t> suelen incluir una serie de preguntas o afirmaciones que los individuos responden para proporcionar información sobre su relación y afinidad con el entorno natural.</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Algunos elementos comunes en los </a:t>
            </a:r>
            <a:r>
              <a:rPr lang="es-ES" sz="1100" dirty="0" err="1">
                <a:solidFill>
                  <a:schemeClr val="dk1"/>
                </a:solidFill>
                <a:latin typeface="Open Sans"/>
                <a:ea typeface="Open Sans"/>
                <a:cs typeface="Open Sans"/>
              </a:rPr>
              <a:t>tests</a:t>
            </a:r>
            <a:r>
              <a:rPr lang="es-ES" sz="1100" dirty="0">
                <a:solidFill>
                  <a:schemeClr val="dk1"/>
                </a:solidFill>
                <a:latin typeface="Open Sans"/>
                <a:ea typeface="Open Sans"/>
                <a:cs typeface="Open Sans"/>
              </a:rPr>
              <a:t> de CCN son:</a:t>
            </a:r>
          </a:p>
          <a:p>
            <a:pPr algn="just"/>
            <a:endParaRPr lang="es-ES" sz="11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Experiencias en la Naturaleza</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Apreciación de la Naturaleza</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Consciencia Ambiental</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Comportamiento Proambiental</a:t>
            </a:r>
          </a:p>
          <a:p>
            <a:pPr marL="171450" indent="-171450" algn="just">
              <a:buFont typeface="Arial" panose="020B0604020202020204" pitchFamily="34" charset="0"/>
              <a:buChar char="•"/>
            </a:pPr>
            <a:r>
              <a:rPr lang="es-ES" sz="1100" dirty="0">
                <a:solidFill>
                  <a:schemeClr val="dk1"/>
                </a:solidFill>
                <a:latin typeface="Open Sans"/>
                <a:ea typeface="Open Sans"/>
                <a:cs typeface="Open Sans"/>
              </a:rPr>
              <a:t>Conexión Emocional</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El objetivo de estos </a:t>
            </a:r>
            <a:r>
              <a:rPr lang="es-ES" sz="1100" dirty="0" err="1">
                <a:solidFill>
                  <a:schemeClr val="dk1"/>
                </a:solidFill>
                <a:latin typeface="Open Sans"/>
                <a:ea typeface="Open Sans"/>
                <a:cs typeface="Open Sans"/>
              </a:rPr>
              <a:t>tests</a:t>
            </a:r>
            <a:r>
              <a:rPr lang="es-ES" sz="1100" dirty="0">
                <a:solidFill>
                  <a:schemeClr val="dk1"/>
                </a:solidFill>
                <a:latin typeface="Open Sans"/>
                <a:ea typeface="Open Sans"/>
                <a:cs typeface="Open Sans"/>
              </a:rPr>
              <a:t> es proporcionar una medida cuantitativa o cualitativa de la conexión de un individuo con la naturaleza. Los resultados pueden ayudar a comprender mejor cómo la conexión con la naturaleza está relacionada con diversos aspectos de la salud y el bienestar. Además, pueden ser utilizados en investigaciones científicas, en la práctica clínica o en programas de intervención para medir y mejorar la conexión de las personas con la naturaleza.</a:t>
            </a:r>
          </a:p>
        </p:txBody>
      </p:sp>
      <p:grpSp>
        <p:nvGrpSpPr>
          <p:cNvPr id="48" name="Google Shape;658;p39"/>
          <p:cNvGrpSpPr/>
          <p:nvPr/>
        </p:nvGrpSpPr>
        <p:grpSpPr>
          <a:xfrm flipH="1">
            <a:off x="5508104" y="1091121"/>
            <a:ext cx="446222" cy="74603"/>
            <a:chOff x="6146875" y="1767300"/>
            <a:chExt cx="331025" cy="57475"/>
          </a:xfrm>
        </p:grpSpPr>
        <p:sp>
          <p:nvSpPr>
            <p:cNvPr id="4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2427;p58"/>
          <p:cNvGrpSpPr/>
          <p:nvPr/>
        </p:nvGrpSpPr>
        <p:grpSpPr>
          <a:xfrm>
            <a:off x="547715" y="3458299"/>
            <a:ext cx="2236171" cy="1717071"/>
            <a:chOff x="1156375" y="351650"/>
            <a:chExt cx="5308725" cy="4999350"/>
          </a:xfrm>
        </p:grpSpPr>
        <p:sp>
          <p:nvSpPr>
            <p:cNvPr id="106" name="Google Shape;2428;p58"/>
            <p:cNvSpPr/>
            <p:nvPr/>
          </p:nvSpPr>
          <p:spPr>
            <a:xfrm>
              <a:off x="1388250" y="4883175"/>
              <a:ext cx="5012275" cy="415250"/>
            </a:xfrm>
            <a:custGeom>
              <a:avLst/>
              <a:gdLst/>
              <a:ahLst/>
              <a:cxnLst/>
              <a:rect l="l" t="t" r="r" b="b"/>
              <a:pathLst>
                <a:path w="200491" h="16610" extrusionOk="0">
                  <a:moveTo>
                    <a:pt x="100251" y="0"/>
                  </a:moveTo>
                  <a:cubicBezTo>
                    <a:pt x="73665" y="0"/>
                    <a:pt x="48162" y="869"/>
                    <a:pt x="29362" y="2429"/>
                  </a:cubicBezTo>
                  <a:cubicBezTo>
                    <a:pt x="10562" y="3989"/>
                    <a:pt x="1" y="6096"/>
                    <a:pt x="1" y="8299"/>
                  </a:cubicBezTo>
                  <a:cubicBezTo>
                    <a:pt x="1" y="10514"/>
                    <a:pt x="10562" y="12621"/>
                    <a:pt x="29362" y="14181"/>
                  </a:cubicBezTo>
                  <a:cubicBezTo>
                    <a:pt x="48162" y="15740"/>
                    <a:pt x="73665" y="16610"/>
                    <a:pt x="100251" y="16610"/>
                  </a:cubicBezTo>
                  <a:cubicBezTo>
                    <a:pt x="126838" y="16610"/>
                    <a:pt x="152329" y="15740"/>
                    <a:pt x="171129" y="14181"/>
                  </a:cubicBezTo>
                  <a:cubicBezTo>
                    <a:pt x="189929" y="12621"/>
                    <a:pt x="200490" y="10514"/>
                    <a:pt x="200490" y="8299"/>
                  </a:cubicBezTo>
                  <a:cubicBezTo>
                    <a:pt x="200490" y="6096"/>
                    <a:pt x="189929" y="3989"/>
                    <a:pt x="171129" y="2429"/>
                  </a:cubicBezTo>
                  <a:cubicBezTo>
                    <a:pt x="152329" y="869"/>
                    <a:pt x="126838" y="0"/>
                    <a:pt x="100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29;p58"/>
            <p:cNvSpPr/>
            <p:nvPr/>
          </p:nvSpPr>
          <p:spPr>
            <a:xfrm>
              <a:off x="1156375" y="544550"/>
              <a:ext cx="3060825" cy="3061100"/>
            </a:xfrm>
            <a:custGeom>
              <a:avLst/>
              <a:gdLst/>
              <a:ahLst/>
              <a:cxnLst/>
              <a:rect l="l" t="t" r="r" b="b"/>
              <a:pathLst>
                <a:path w="122433" h="122444" extrusionOk="0">
                  <a:moveTo>
                    <a:pt x="61223" y="0"/>
                  </a:moveTo>
                  <a:cubicBezTo>
                    <a:pt x="44983" y="0"/>
                    <a:pt x="29409" y="6453"/>
                    <a:pt x="17932" y="17931"/>
                  </a:cubicBezTo>
                  <a:cubicBezTo>
                    <a:pt x="6454" y="29420"/>
                    <a:pt x="1" y="44982"/>
                    <a:pt x="1" y="61222"/>
                  </a:cubicBezTo>
                  <a:cubicBezTo>
                    <a:pt x="1" y="77462"/>
                    <a:pt x="6454" y="93024"/>
                    <a:pt x="17932" y="104513"/>
                  </a:cubicBezTo>
                  <a:cubicBezTo>
                    <a:pt x="29409" y="115991"/>
                    <a:pt x="44983" y="122444"/>
                    <a:pt x="61223" y="122444"/>
                  </a:cubicBezTo>
                  <a:cubicBezTo>
                    <a:pt x="77451" y="122444"/>
                    <a:pt x="93024" y="115991"/>
                    <a:pt x="104502" y="104513"/>
                  </a:cubicBezTo>
                  <a:cubicBezTo>
                    <a:pt x="115980" y="93024"/>
                    <a:pt x="122433" y="77462"/>
                    <a:pt x="122433" y="61222"/>
                  </a:cubicBezTo>
                  <a:cubicBezTo>
                    <a:pt x="122433" y="44982"/>
                    <a:pt x="115980" y="29420"/>
                    <a:pt x="104502" y="17931"/>
                  </a:cubicBezTo>
                  <a:cubicBezTo>
                    <a:pt x="93024" y="6453"/>
                    <a:pt x="77451" y="0"/>
                    <a:pt x="6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30;p58"/>
            <p:cNvSpPr/>
            <p:nvPr/>
          </p:nvSpPr>
          <p:spPr>
            <a:xfrm>
              <a:off x="4768750" y="2649275"/>
              <a:ext cx="1673425" cy="1673425"/>
            </a:xfrm>
            <a:custGeom>
              <a:avLst/>
              <a:gdLst/>
              <a:ahLst/>
              <a:cxnLst/>
              <a:rect l="l" t="t" r="r" b="b"/>
              <a:pathLst>
                <a:path w="66937" h="66937" extrusionOk="0">
                  <a:moveTo>
                    <a:pt x="33469" y="0"/>
                  </a:moveTo>
                  <a:cubicBezTo>
                    <a:pt x="14990" y="0"/>
                    <a:pt x="0" y="14978"/>
                    <a:pt x="0" y="33469"/>
                  </a:cubicBezTo>
                  <a:cubicBezTo>
                    <a:pt x="0" y="51947"/>
                    <a:pt x="14990" y="66937"/>
                    <a:pt x="33469" y="66937"/>
                  </a:cubicBezTo>
                  <a:cubicBezTo>
                    <a:pt x="51959" y="66937"/>
                    <a:pt x="66937" y="51947"/>
                    <a:pt x="66937" y="33469"/>
                  </a:cubicBezTo>
                  <a:cubicBezTo>
                    <a:pt x="66937" y="14978"/>
                    <a:pt x="51959" y="0"/>
                    <a:pt x="3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31;p58"/>
            <p:cNvSpPr/>
            <p:nvPr/>
          </p:nvSpPr>
          <p:spPr>
            <a:xfrm>
              <a:off x="1398550" y="2320500"/>
              <a:ext cx="1124700" cy="1165275"/>
            </a:xfrm>
            <a:custGeom>
              <a:avLst/>
              <a:gdLst/>
              <a:ahLst/>
              <a:cxnLst/>
              <a:rect l="l" t="t" r="r" b="b"/>
              <a:pathLst>
                <a:path w="44988" h="46611" extrusionOk="0">
                  <a:moveTo>
                    <a:pt x="3413" y="0"/>
                  </a:moveTo>
                  <a:cubicBezTo>
                    <a:pt x="1564" y="0"/>
                    <a:pt x="1" y="1585"/>
                    <a:pt x="327" y="4829"/>
                  </a:cubicBezTo>
                  <a:cubicBezTo>
                    <a:pt x="791" y="9579"/>
                    <a:pt x="4899" y="14711"/>
                    <a:pt x="9090" y="18699"/>
                  </a:cubicBezTo>
                  <a:cubicBezTo>
                    <a:pt x="8816" y="18664"/>
                    <a:pt x="8542" y="18640"/>
                    <a:pt x="8268" y="18640"/>
                  </a:cubicBezTo>
                  <a:cubicBezTo>
                    <a:pt x="8263" y="18640"/>
                    <a:pt x="8257" y="18640"/>
                    <a:pt x="8252" y="18640"/>
                  </a:cubicBezTo>
                  <a:cubicBezTo>
                    <a:pt x="5773" y="18640"/>
                    <a:pt x="4187" y="21300"/>
                    <a:pt x="5387" y="23462"/>
                  </a:cubicBezTo>
                  <a:cubicBezTo>
                    <a:pt x="8352" y="28736"/>
                    <a:pt x="14043" y="32392"/>
                    <a:pt x="19377" y="35594"/>
                  </a:cubicBezTo>
                  <a:cubicBezTo>
                    <a:pt x="19165" y="35503"/>
                    <a:pt x="18949" y="35462"/>
                    <a:pt x="18733" y="35462"/>
                  </a:cubicBezTo>
                  <a:cubicBezTo>
                    <a:pt x="17570" y="35462"/>
                    <a:pt x="16452" y="36684"/>
                    <a:pt x="16412" y="37940"/>
                  </a:cubicBezTo>
                  <a:cubicBezTo>
                    <a:pt x="16365" y="39428"/>
                    <a:pt x="17186" y="40881"/>
                    <a:pt x="18329" y="41821"/>
                  </a:cubicBezTo>
                  <a:cubicBezTo>
                    <a:pt x="22037" y="44915"/>
                    <a:pt x="28580" y="46610"/>
                    <a:pt x="34635" y="46610"/>
                  </a:cubicBezTo>
                  <a:cubicBezTo>
                    <a:pt x="36921" y="46610"/>
                    <a:pt x="39138" y="46369"/>
                    <a:pt x="41106" y="45869"/>
                  </a:cubicBezTo>
                  <a:cubicBezTo>
                    <a:pt x="44844" y="44917"/>
                    <a:pt x="44987" y="44917"/>
                    <a:pt x="44273" y="41178"/>
                  </a:cubicBezTo>
                  <a:cubicBezTo>
                    <a:pt x="43749" y="38404"/>
                    <a:pt x="43142" y="35642"/>
                    <a:pt x="42404" y="32915"/>
                  </a:cubicBezTo>
                  <a:cubicBezTo>
                    <a:pt x="41022" y="27718"/>
                    <a:pt x="36851" y="14700"/>
                    <a:pt x="32277" y="14700"/>
                  </a:cubicBezTo>
                  <a:cubicBezTo>
                    <a:pt x="32042" y="14700"/>
                    <a:pt x="31806" y="14734"/>
                    <a:pt x="31569" y="14806"/>
                  </a:cubicBezTo>
                  <a:cubicBezTo>
                    <a:pt x="29283" y="15497"/>
                    <a:pt x="29819" y="19104"/>
                    <a:pt x="28985" y="20592"/>
                  </a:cubicBezTo>
                  <a:cubicBezTo>
                    <a:pt x="24663" y="15187"/>
                    <a:pt x="26568" y="6805"/>
                    <a:pt x="21746" y="1840"/>
                  </a:cubicBezTo>
                  <a:cubicBezTo>
                    <a:pt x="20898" y="956"/>
                    <a:pt x="19840" y="155"/>
                    <a:pt x="18584" y="155"/>
                  </a:cubicBezTo>
                  <a:cubicBezTo>
                    <a:pt x="18200" y="155"/>
                    <a:pt x="17797" y="230"/>
                    <a:pt x="17377" y="400"/>
                  </a:cubicBezTo>
                  <a:cubicBezTo>
                    <a:pt x="16210" y="864"/>
                    <a:pt x="15365" y="1888"/>
                    <a:pt x="14972" y="3078"/>
                  </a:cubicBezTo>
                  <a:cubicBezTo>
                    <a:pt x="14281" y="5210"/>
                    <a:pt x="14900" y="7436"/>
                    <a:pt x="15519" y="9544"/>
                  </a:cubicBezTo>
                  <a:cubicBezTo>
                    <a:pt x="13495" y="7019"/>
                    <a:pt x="11447" y="4471"/>
                    <a:pt x="8864" y="2519"/>
                  </a:cubicBezTo>
                  <a:cubicBezTo>
                    <a:pt x="7566" y="1543"/>
                    <a:pt x="6101" y="721"/>
                    <a:pt x="4566" y="197"/>
                  </a:cubicBezTo>
                  <a:cubicBezTo>
                    <a:pt x="4178" y="66"/>
                    <a:pt x="3790" y="0"/>
                    <a:pt x="3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2;p58"/>
            <p:cNvSpPr/>
            <p:nvPr/>
          </p:nvSpPr>
          <p:spPr>
            <a:xfrm>
              <a:off x="1532350" y="2454425"/>
              <a:ext cx="867600" cy="929800"/>
            </a:xfrm>
            <a:custGeom>
              <a:avLst/>
              <a:gdLst/>
              <a:ahLst/>
              <a:cxnLst/>
              <a:rect l="l" t="t" r="r" b="b"/>
              <a:pathLst>
                <a:path w="34704" h="37192" extrusionOk="0">
                  <a:moveTo>
                    <a:pt x="417" y="0"/>
                  </a:moveTo>
                  <a:cubicBezTo>
                    <a:pt x="200" y="0"/>
                    <a:pt x="1" y="291"/>
                    <a:pt x="190" y="507"/>
                  </a:cubicBezTo>
                  <a:cubicBezTo>
                    <a:pt x="10798" y="13319"/>
                    <a:pt x="22121" y="25534"/>
                    <a:pt x="34063" y="37107"/>
                  </a:cubicBezTo>
                  <a:cubicBezTo>
                    <a:pt x="34126" y="37167"/>
                    <a:pt x="34196" y="37192"/>
                    <a:pt x="34264" y="37192"/>
                  </a:cubicBezTo>
                  <a:cubicBezTo>
                    <a:pt x="34496" y="37192"/>
                    <a:pt x="34703" y="36905"/>
                    <a:pt x="34492" y="36702"/>
                  </a:cubicBezTo>
                  <a:cubicBezTo>
                    <a:pt x="22550" y="25130"/>
                    <a:pt x="11239" y="12914"/>
                    <a:pt x="619" y="103"/>
                  </a:cubicBezTo>
                  <a:cubicBezTo>
                    <a:pt x="558" y="30"/>
                    <a:pt x="486"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33;p58"/>
            <p:cNvSpPr/>
            <p:nvPr/>
          </p:nvSpPr>
          <p:spPr>
            <a:xfrm>
              <a:off x="1625450" y="2887225"/>
              <a:ext cx="376200" cy="91825"/>
            </a:xfrm>
            <a:custGeom>
              <a:avLst/>
              <a:gdLst/>
              <a:ahLst/>
              <a:cxnLst/>
              <a:rect l="l" t="t" r="r" b="b"/>
              <a:pathLst>
                <a:path w="15048" h="3673" extrusionOk="0">
                  <a:moveTo>
                    <a:pt x="462" y="1"/>
                  </a:moveTo>
                  <a:cubicBezTo>
                    <a:pt x="137" y="1"/>
                    <a:pt x="0" y="500"/>
                    <a:pt x="347" y="579"/>
                  </a:cubicBezTo>
                  <a:cubicBezTo>
                    <a:pt x="5086" y="1555"/>
                    <a:pt x="9813" y="2591"/>
                    <a:pt x="14540" y="3662"/>
                  </a:cubicBezTo>
                  <a:cubicBezTo>
                    <a:pt x="14568" y="3670"/>
                    <a:pt x="14595" y="3673"/>
                    <a:pt x="14621" y="3673"/>
                  </a:cubicBezTo>
                  <a:cubicBezTo>
                    <a:pt x="14931" y="3673"/>
                    <a:pt x="15047" y="3180"/>
                    <a:pt x="14706" y="3103"/>
                  </a:cubicBezTo>
                  <a:cubicBezTo>
                    <a:pt x="9991" y="2019"/>
                    <a:pt x="5265" y="995"/>
                    <a:pt x="526" y="7"/>
                  </a:cubicBezTo>
                  <a:cubicBezTo>
                    <a:pt x="504" y="3"/>
                    <a:pt x="482"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34;p58"/>
            <p:cNvSpPr/>
            <p:nvPr/>
          </p:nvSpPr>
          <p:spPr>
            <a:xfrm>
              <a:off x="1859450" y="2503950"/>
              <a:ext cx="35450" cy="362925"/>
            </a:xfrm>
            <a:custGeom>
              <a:avLst/>
              <a:gdLst/>
              <a:ahLst/>
              <a:cxnLst/>
              <a:rect l="l" t="t" r="r" b="b"/>
              <a:pathLst>
                <a:path w="1418" h="14517" extrusionOk="0">
                  <a:moveTo>
                    <a:pt x="420" y="1"/>
                  </a:moveTo>
                  <a:cubicBezTo>
                    <a:pt x="203" y="1"/>
                    <a:pt x="1" y="289"/>
                    <a:pt x="191" y="515"/>
                  </a:cubicBezTo>
                  <a:cubicBezTo>
                    <a:pt x="227" y="562"/>
                    <a:pt x="298" y="1777"/>
                    <a:pt x="322" y="2146"/>
                  </a:cubicBezTo>
                  <a:cubicBezTo>
                    <a:pt x="417" y="3396"/>
                    <a:pt x="489" y="4634"/>
                    <a:pt x="548" y="5885"/>
                  </a:cubicBezTo>
                  <a:cubicBezTo>
                    <a:pt x="691" y="8659"/>
                    <a:pt x="798" y="11433"/>
                    <a:pt x="822" y="14219"/>
                  </a:cubicBezTo>
                  <a:cubicBezTo>
                    <a:pt x="828" y="14415"/>
                    <a:pt x="986" y="14517"/>
                    <a:pt x="1138" y="14517"/>
                  </a:cubicBezTo>
                  <a:cubicBezTo>
                    <a:pt x="1280" y="14517"/>
                    <a:pt x="1417" y="14427"/>
                    <a:pt x="1417" y="14243"/>
                  </a:cubicBezTo>
                  <a:cubicBezTo>
                    <a:pt x="1381" y="11159"/>
                    <a:pt x="1262" y="8075"/>
                    <a:pt x="1096" y="4992"/>
                  </a:cubicBezTo>
                  <a:cubicBezTo>
                    <a:pt x="1036" y="3813"/>
                    <a:pt x="965" y="2634"/>
                    <a:pt x="858" y="1467"/>
                  </a:cubicBezTo>
                  <a:cubicBezTo>
                    <a:pt x="822" y="1074"/>
                    <a:pt x="881" y="420"/>
                    <a:pt x="619" y="98"/>
                  </a:cubicBezTo>
                  <a:cubicBezTo>
                    <a:pt x="559" y="29"/>
                    <a:pt x="489"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35;p58"/>
            <p:cNvSpPr/>
            <p:nvPr/>
          </p:nvSpPr>
          <p:spPr>
            <a:xfrm>
              <a:off x="1986450" y="3319250"/>
              <a:ext cx="364425" cy="42200"/>
            </a:xfrm>
            <a:custGeom>
              <a:avLst/>
              <a:gdLst/>
              <a:ahLst/>
              <a:cxnLst/>
              <a:rect l="l" t="t" r="r" b="b"/>
              <a:pathLst>
                <a:path w="14577" h="1688" extrusionOk="0">
                  <a:moveTo>
                    <a:pt x="417" y="1"/>
                  </a:moveTo>
                  <a:cubicBezTo>
                    <a:pt x="121" y="1"/>
                    <a:pt x="0" y="486"/>
                    <a:pt x="338" y="574"/>
                  </a:cubicBezTo>
                  <a:cubicBezTo>
                    <a:pt x="2917" y="1316"/>
                    <a:pt x="5553" y="1687"/>
                    <a:pt x="8194" y="1687"/>
                  </a:cubicBezTo>
                  <a:cubicBezTo>
                    <a:pt x="10212" y="1687"/>
                    <a:pt x="12232" y="1471"/>
                    <a:pt x="14232" y="1038"/>
                  </a:cubicBezTo>
                  <a:cubicBezTo>
                    <a:pt x="14577" y="960"/>
                    <a:pt x="14486" y="446"/>
                    <a:pt x="14172" y="446"/>
                  </a:cubicBezTo>
                  <a:cubicBezTo>
                    <a:pt x="14149" y="446"/>
                    <a:pt x="14126" y="449"/>
                    <a:pt x="14101" y="454"/>
                  </a:cubicBezTo>
                  <a:cubicBezTo>
                    <a:pt x="12127" y="879"/>
                    <a:pt x="10140" y="1092"/>
                    <a:pt x="8157" y="1092"/>
                  </a:cubicBezTo>
                  <a:cubicBezTo>
                    <a:pt x="5584" y="1092"/>
                    <a:pt x="3020" y="734"/>
                    <a:pt x="504" y="14"/>
                  </a:cubicBezTo>
                  <a:cubicBezTo>
                    <a:pt x="474" y="5"/>
                    <a:pt x="445" y="1"/>
                    <a:pt x="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36;p58"/>
            <p:cNvSpPr/>
            <p:nvPr/>
          </p:nvSpPr>
          <p:spPr>
            <a:xfrm>
              <a:off x="2224275" y="2885475"/>
              <a:ext cx="48950" cy="369550"/>
            </a:xfrm>
            <a:custGeom>
              <a:avLst/>
              <a:gdLst/>
              <a:ahLst/>
              <a:cxnLst/>
              <a:rect l="l" t="t" r="r" b="b"/>
              <a:pathLst>
                <a:path w="1958" h="14782" extrusionOk="0">
                  <a:moveTo>
                    <a:pt x="360" y="1"/>
                  </a:moveTo>
                  <a:cubicBezTo>
                    <a:pt x="191" y="1"/>
                    <a:pt x="0" y="139"/>
                    <a:pt x="28" y="363"/>
                  </a:cubicBezTo>
                  <a:cubicBezTo>
                    <a:pt x="493" y="5054"/>
                    <a:pt x="1362" y="9757"/>
                    <a:pt x="1052" y="14484"/>
                  </a:cubicBezTo>
                  <a:cubicBezTo>
                    <a:pt x="1040" y="14680"/>
                    <a:pt x="1192" y="14782"/>
                    <a:pt x="1346" y="14782"/>
                  </a:cubicBezTo>
                  <a:cubicBezTo>
                    <a:pt x="1490" y="14782"/>
                    <a:pt x="1636" y="14692"/>
                    <a:pt x="1647" y="14507"/>
                  </a:cubicBezTo>
                  <a:cubicBezTo>
                    <a:pt x="1957" y="9733"/>
                    <a:pt x="1076" y="4959"/>
                    <a:pt x="600" y="220"/>
                  </a:cubicBezTo>
                  <a:cubicBezTo>
                    <a:pt x="585" y="68"/>
                    <a:pt x="47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37;p58"/>
            <p:cNvSpPr/>
            <p:nvPr/>
          </p:nvSpPr>
          <p:spPr>
            <a:xfrm>
              <a:off x="5292325" y="3485925"/>
              <a:ext cx="1121575" cy="1272825"/>
            </a:xfrm>
            <a:custGeom>
              <a:avLst/>
              <a:gdLst/>
              <a:ahLst/>
              <a:cxnLst/>
              <a:rect l="l" t="t" r="r" b="b"/>
              <a:pathLst>
                <a:path w="44863" h="50913" extrusionOk="0">
                  <a:moveTo>
                    <a:pt x="38334" y="0"/>
                  </a:moveTo>
                  <a:cubicBezTo>
                    <a:pt x="37754" y="0"/>
                    <a:pt x="37104" y="94"/>
                    <a:pt x="36386" y="300"/>
                  </a:cubicBezTo>
                  <a:cubicBezTo>
                    <a:pt x="31802" y="1622"/>
                    <a:pt x="27492" y="6587"/>
                    <a:pt x="24325" y="11432"/>
                  </a:cubicBezTo>
                  <a:cubicBezTo>
                    <a:pt x="24313" y="11159"/>
                    <a:pt x="24289" y="10885"/>
                    <a:pt x="24241" y="10611"/>
                  </a:cubicBezTo>
                  <a:cubicBezTo>
                    <a:pt x="23942" y="8954"/>
                    <a:pt x="22502" y="7917"/>
                    <a:pt x="21012" y="7917"/>
                  </a:cubicBezTo>
                  <a:cubicBezTo>
                    <a:pt x="20307" y="7917"/>
                    <a:pt x="19591" y="8150"/>
                    <a:pt x="18979" y="8658"/>
                  </a:cubicBezTo>
                  <a:cubicBezTo>
                    <a:pt x="14323" y="12516"/>
                    <a:pt x="11764" y="18779"/>
                    <a:pt x="9573" y="24613"/>
                  </a:cubicBezTo>
                  <a:cubicBezTo>
                    <a:pt x="9881" y="23269"/>
                    <a:pt x="8448" y="22089"/>
                    <a:pt x="7062" y="22089"/>
                  </a:cubicBezTo>
                  <a:cubicBezTo>
                    <a:pt x="6950" y="22089"/>
                    <a:pt x="6838" y="22096"/>
                    <a:pt x="6727" y="22112"/>
                  </a:cubicBezTo>
                  <a:cubicBezTo>
                    <a:pt x="5263" y="22327"/>
                    <a:pt x="3989" y="23410"/>
                    <a:pt x="3251" y="24696"/>
                  </a:cubicBezTo>
                  <a:cubicBezTo>
                    <a:pt x="0" y="30494"/>
                    <a:pt x="310" y="41103"/>
                    <a:pt x="3405" y="47830"/>
                  </a:cubicBezTo>
                  <a:cubicBezTo>
                    <a:pt x="4417" y="50041"/>
                    <a:pt x="4802" y="50912"/>
                    <a:pt x="5833" y="50912"/>
                  </a:cubicBezTo>
                  <a:cubicBezTo>
                    <a:pt x="6440" y="50912"/>
                    <a:pt x="7271" y="50611"/>
                    <a:pt x="8585" y="50104"/>
                  </a:cubicBezTo>
                  <a:cubicBezTo>
                    <a:pt x="11216" y="49080"/>
                    <a:pt x="13823" y="47985"/>
                    <a:pt x="16371" y="46770"/>
                  </a:cubicBezTo>
                  <a:cubicBezTo>
                    <a:pt x="21491" y="44353"/>
                    <a:pt x="34540" y="37340"/>
                    <a:pt x="32218" y="32840"/>
                  </a:cubicBezTo>
                  <a:cubicBezTo>
                    <a:pt x="31599" y="31642"/>
                    <a:pt x="30231" y="31498"/>
                    <a:pt x="28865" y="31498"/>
                  </a:cubicBezTo>
                  <a:cubicBezTo>
                    <a:pt x="28432" y="31498"/>
                    <a:pt x="28000" y="31512"/>
                    <a:pt x="27592" y="31512"/>
                  </a:cubicBezTo>
                  <a:cubicBezTo>
                    <a:pt x="27010" y="31512"/>
                    <a:pt x="26477" y="31483"/>
                    <a:pt x="26063" y="31340"/>
                  </a:cubicBezTo>
                  <a:cubicBezTo>
                    <a:pt x="30599" y="26113"/>
                    <a:pt x="39184" y="26470"/>
                    <a:pt x="43208" y="20838"/>
                  </a:cubicBezTo>
                  <a:cubicBezTo>
                    <a:pt x="44137" y="19529"/>
                    <a:pt x="44863" y="17909"/>
                    <a:pt x="43827" y="16266"/>
                  </a:cubicBezTo>
                  <a:cubicBezTo>
                    <a:pt x="43160" y="15207"/>
                    <a:pt x="41993" y="14564"/>
                    <a:pt x="40755" y="14397"/>
                  </a:cubicBezTo>
                  <a:cubicBezTo>
                    <a:pt x="40486" y="14361"/>
                    <a:pt x="40218" y="14344"/>
                    <a:pt x="39953" y="14344"/>
                  </a:cubicBezTo>
                  <a:cubicBezTo>
                    <a:pt x="38029" y="14344"/>
                    <a:pt x="36219" y="15231"/>
                    <a:pt x="34493" y="16100"/>
                  </a:cubicBezTo>
                  <a:cubicBezTo>
                    <a:pt x="36612" y="13659"/>
                    <a:pt x="38755" y="11182"/>
                    <a:pt x="40196" y="8289"/>
                  </a:cubicBezTo>
                  <a:cubicBezTo>
                    <a:pt x="40922" y="6837"/>
                    <a:pt x="41470" y="5241"/>
                    <a:pt x="41708" y="3634"/>
                  </a:cubicBezTo>
                  <a:cubicBezTo>
                    <a:pt x="41997" y="1696"/>
                    <a:pt x="40803" y="0"/>
                    <a:pt x="38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38;p58"/>
            <p:cNvSpPr/>
            <p:nvPr/>
          </p:nvSpPr>
          <p:spPr>
            <a:xfrm>
              <a:off x="5449500" y="3623625"/>
              <a:ext cx="766950" cy="1013050"/>
            </a:xfrm>
            <a:custGeom>
              <a:avLst/>
              <a:gdLst/>
              <a:ahLst/>
              <a:cxnLst/>
              <a:rect l="l" t="t" r="r" b="b"/>
              <a:pathLst>
                <a:path w="30678" h="40522" extrusionOk="0">
                  <a:moveTo>
                    <a:pt x="30250" y="0"/>
                  </a:moveTo>
                  <a:cubicBezTo>
                    <a:pt x="30167" y="0"/>
                    <a:pt x="30083" y="34"/>
                    <a:pt x="30015" y="114"/>
                  </a:cubicBezTo>
                  <a:cubicBezTo>
                    <a:pt x="19347" y="12866"/>
                    <a:pt x="9370" y="26201"/>
                    <a:pt x="154" y="40048"/>
                  </a:cubicBezTo>
                  <a:cubicBezTo>
                    <a:pt x="1" y="40278"/>
                    <a:pt x="202" y="40521"/>
                    <a:pt x="408" y="40521"/>
                  </a:cubicBezTo>
                  <a:cubicBezTo>
                    <a:pt x="489" y="40521"/>
                    <a:pt x="570" y="40484"/>
                    <a:pt x="631" y="40393"/>
                  </a:cubicBezTo>
                  <a:cubicBezTo>
                    <a:pt x="9858" y="26546"/>
                    <a:pt x="19824" y="13223"/>
                    <a:pt x="30503" y="460"/>
                  </a:cubicBezTo>
                  <a:cubicBezTo>
                    <a:pt x="30677" y="242"/>
                    <a:pt x="30471" y="0"/>
                    <a:pt x="30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39;p58"/>
            <p:cNvSpPr/>
            <p:nvPr/>
          </p:nvSpPr>
          <p:spPr>
            <a:xfrm>
              <a:off x="5778225" y="3794250"/>
              <a:ext cx="26850" cy="377025"/>
            </a:xfrm>
            <a:custGeom>
              <a:avLst/>
              <a:gdLst/>
              <a:ahLst/>
              <a:cxnLst/>
              <a:rect l="l" t="t" r="r" b="b"/>
              <a:pathLst>
                <a:path w="1074" h="15081" extrusionOk="0">
                  <a:moveTo>
                    <a:pt x="746" y="1"/>
                  </a:moveTo>
                  <a:cubicBezTo>
                    <a:pt x="613" y="1"/>
                    <a:pt x="489" y="80"/>
                    <a:pt x="483" y="254"/>
                  </a:cubicBezTo>
                  <a:cubicBezTo>
                    <a:pt x="376" y="5088"/>
                    <a:pt x="209" y="9922"/>
                    <a:pt x="7" y="14756"/>
                  </a:cubicBezTo>
                  <a:cubicBezTo>
                    <a:pt x="1" y="14964"/>
                    <a:pt x="172" y="15080"/>
                    <a:pt x="332" y="15080"/>
                  </a:cubicBezTo>
                  <a:cubicBezTo>
                    <a:pt x="466" y="15080"/>
                    <a:pt x="592" y="15000"/>
                    <a:pt x="602" y="14828"/>
                  </a:cubicBezTo>
                  <a:cubicBezTo>
                    <a:pt x="805" y="9994"/>
                    <a:pt x="960" y="5160"/>
                    <a:pt x="1067" y="314"/>
                  </a:cubicBezTo>
                  <a:cubicBezTo>
                    <a:pt x="1073" y="113"/>
                    <a:pt x="904"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40;p58"/>
            <p:cNvSpPr/>
            <p:nvPr/>
          </p:nvSpPr>
          <p:spPr>
            <a:xfrm>
              <a:off x="5867625" y="3954300"/>
              <a:ext cx="359225" cy="95325"/>
            </a:xfrm>
            <a:custGeom>
              <a:avLst/>
              <a:gdLst/>
              <a:ahLst/>
              <a:cxnLst/>
              <a:rect l="l" t="t" r="r" b="b"/>
              <a:pathLst>
                <a:path w="14369" h="3813" extrusionOk="0">
                  <a:moveTo>
                    <a:pt x="13941" y="1"/>
                  </a:moveTo>
                  <a:cubicBezTo>
                    <a:pt x="13859" y="1"/>
                    <a:pt x="13775" y="34"/>
                    <a:pt x="13707" y="115"/>
                  </a:cubicBezTo>
                  <a:cubicBezTo>
                    <a:pt x="13671" y="163"/>
                    <a:pt x="12481" y="448"/>
                    <a:pt x="12123" y="544"/>
                  </a:cubicBezTo>
                  <a:cubicBezTo>
                    <a:pt x="10921" y="865"/>
                    <a:pt x="9707" y="1151"/>
                    <a:pt x="8492" y="1437"/>
                  </a:cubicBezTo>
                  <a:cubicBezTo>
                    <a:pt x="5789" y="2080"/>
                    <a:pt x="3075" y="2687"/>
                    <a:pt x="348" y="3211"/>
                  </a:cubicBezTo>
                  <a:cubicBezTo>
                    <a:pt x="0" y="3289"/>
                    <a:pt x="54" y="3812"/>
                    <a:pt x="371" y="3812"/>
                  </a:cubicBezTo>
                  <a:cubicBezTo>
                    <a:pt x="390" y="3812"/>
                    <a:pt x="410" y="3810"/>
                    <a:pt x="432" y="3806"/>
                  </a:cubicBezTo>
                  <a:cubicBezTo>
                    <a:pt x="3468" y="3211"/>
                    <a:pt x="6468" y="2532"/>
                    <a:pt x="9468" y="1818"/>
                  </a:cubicBezTo>
                  <a:cubicBezTo>
                    <a:pt x="10611" y="1544"/>
                    <a:pt x="11766" y="1258"/>
                    <a:pt x="12897" y="948"/>
                  </a:cubicBezTo>
                  <a:cubicBezTo>
                    <a:pt x="13266" y="841"/>
                    <a:pt x="13921" y="782"/>
                    <a:pt x="14195" y="460"/>
                  </a:cubicBezTo>
                  <a:cubicBezTo>
                    <a:pt x="14369" y="243"/>
                    <a:pt x="14163" y="1"/>
                    <a:pt x="13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41;p58"/>
            <p:cNvSpPr/>
            <p:nvPr/>
          </p:nvSpPr>
          <p:spPr>
            <a:xfrm>
              <a:off x="5419125" y="4227075"/>
              <a:ext cx="79050" cy="354350"/>
            </a:xfrm>
            <a:custGeom>
              <a:avLst/>
              <a:gdLst/>
              <a:ahLst/>
              <a:cxnLst/>
              <a:rect l="l" t="t" r="r" b="b"/>
              <a:pathLst>
                <a:path w="3162" h="14174" extrusionOk="0">
                  <a:moveTo>
                    <a:pt x="740" y="1"/>
                  </a:moveTo>
                  <a:cubicBezTo>
                    <a:pt x="606" y="1"/>
                    <a:pt x="474" y="80"/>
                    <a:pt x="453" y="253"/>
                  </a:cubicBezTo>
                  <a:cubicBezTo>
                    <a:pt x="0" y="4956"/>
                    <a:pt x="703" y="9635"/>
                    <a:pt x="2524" y="14005"/>
                  </a:cubicBezTo>
                  <a:cubicBezTo>
                    <a:pt x="2574" y="14124"/>
                    <a:pt x="2671" y="14173"/>
                    <a:pt x="2771" y="14173"/>
                  </a:cubicBezTo>
                  <a:cubicBezTo>
                    <a:pt x="2961" y="14173"/>
                    <a:pt x="3162" y="13993"/>
                    <a:pt x="3060" y="13767"/>
                  </a:cubicBezTo>
                  <a:cubicBezTo>
                    <a:pt x="1286" y="9492"/>
                    <a:pt x="596" y="4932"/>
                    <a:pt x="1048" y="324"/>
                  </a:cubicBezTo>
                  <a:cubicBezTo>
                    <a:pt x="1067" y="116"/>
                    <a:pt x="902"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42;p58"/>
            <p:cNvSpPr/>
            <p:nvPr/>
          </p:nvSpPr>
          <p:spPr>
            <a:xfrm>
              <a:off x="5552250" y="4379775"/>
              <a:ext cx="366150" cy="104325"/>
            </a:xfrm>
            <a:custGeom>
              <a:avLst/>
              <a:gdLst/>
              <a:ahLst/>
              <a:cxnLst/>
              <a:rect l="l" t="t" r="r" b="b"/>
              <a:pathLst>
                <a:path w="14646" h="4173" extrusionOk="0">
                  <a:moveTo>
                    <a:pt x="14174" y="1"/>
                  </a:moveTo>
                  <a:cubicBezTo>
                    <a:pt x="14145" y="1"/>
                    <a:pt x="14114" y="5"/>
                    <a:pt x="14082" y="15"/>
                  </a:cubicBezTo>
                  <a:cubicBezTo>
                    <a:pt x="9546" y="1324"/>
                    <a:pt x="5081" y="3039"/>
                    <a:pt x="366" y="3587"/>
                  </a:cubicBezTo>
                  <a:cubicBezTo>
                    <a:pt x="0" y="3632"/>
                    <a:pt x="74" y="4173"/>
                    <a:pt x="408" y="4173"/>
                  </a:cubicBezTo>
                  <a:cubicBezTo>
                    <a:pt x="421" y="4173"/>
                    <a:pt x="435" y="4172"/>
                    <a:pt x="450" y="4170"/>
                  </a:cubicBezTo>
                  <a:cubicBezTo>
                    <a:pt x="5212" y="3622"/>
                    <a:pt x="9737" y="1884"/>
                    <a:pt x="14309" y="562"/>
                  </a:cubicBezTo>
                  <a:cubicBezTo>
                    <a:pt x="14645" y="465"/>
                    <a:pt x="14477" y="1"/>
                    <a:pt x="1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43;p58"/>
            <p:cNvSpPr/>
            <p:nvPr/>
          </p:nvSpPr>
          <p:spPr>
            <a:xfrm>
              <a:off x="5403925" y="861275"/>
              <a:ext cx="1061175" cy="772100"/>
            </a:xfrm>
            <a:custGeom>
              <a:avLst/>
              <a:gdLst/>
              <a:ahLst/>
              <a:cxnLst/>
              <a:rect l="l" t="t" r="r" b="b"/>
              <a:pathLst>
                <a:path w="42447" h="30884" extrusionOk="0">
                  <a:moveTo>
                    <a:pt x="31739" y="0"/>
                  </a:moveTo>
                  <a:cubicBezTo>
                    <a:pt x="26678" y="0"/>
                    <a:pt x="21692" y="609"/>
                    <a:pt x="17098" y="2654"/>
                  </a:cubicBezTo>
                  <a:cubicBezTo>
                    <a:pt x="8859" y="6322"/>
                    <a:pt x="1" y="14989"/>
                    <a:pt x="2716" y="28396"/>
                  </a:cubicBezTo>
                  <a:cubicBezTo>
                    <a:pt x="2716" y="28396"/>
                    <a:pt x="6777" y="30883"/>
                    <a:pt x="12264" y="30883"/>
                  </a:cubicBezTo>
                  <a:cubicBezTo>
                    <a:pt x="14187" y="30883"/>
                    <a:pt x="16284" y="30578"/>
                    <a:pt x="18444" y="29753"/>
                  </a:cubicBezTo>
                  <a:cubicBezTo>
                    <a:pt x="24730" y="27360"/>
                    <a:pt x="28981" y="23859"/>
                    <a:pt x="32898" y="18371"/>
                  </a:cubicBezTo>
                  <a:cubicBezTo>
                    <a:pt x="36815" y="12894"/>
                    <a:pt x="39637" y="6738"/>
                    <a:pt x="42447" y="619"/>
                  </a:cubicBezTo>
                  <a:cubicBezTo>
                    <a:pt x="38915" y="303"/>
                    <a:pt x="35309" y="0"/>
                    <a:pt x="31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44;p58"/>
            <p:cNvSpPr/>
            <p:nvPr/>
          </p:nvSpPr>
          <p:spPr>
            <a:xfrm>
              <a:off x="5555750" y="960425"/>
              <a:ext cx="749500" cy="546675"/>
            </a:xfrm>
            <a:custGeom>
              <a:avLst/>
              <a:gdLst/>
              <a:ahLst/>
              <a:cxnLst/>
              <a:rect l="l" t="t" r="r" b="b"/>
              <a:pathLst>
                <a:path w="29980" h="21867" extrusionOk="0">
                  <a:moveTo>
                    <a:pt x="29515" y="0"/>
                  </a:moveTo>
                  <a:cubicBezTo>
                    <a:pt x="29456" y="0"/>
                    <a:pt x="29395" y="18"/>
                    <a:pt x="29337" y="58"/>
                  </a:cubicBezTo>
                  <a:cubicBezTo>
                    <a:pt x="19360" y="6785"/>
                    <a:pt x="9656" y="13893"/>
                    <a:pt x="238" y="21358"/>
                  </a:cubicBezTo>
                  <a:cubicBezTo>
                    <a:pt x="1" y="21548"/>
                    <a:pt x="203" y="21867"/>
                    <a:pt x="446" y="21867"/>
                  </a:cubicBezTo>
                  <a:cubicBezTo>
                    <a:pt x="507" y="21867"/>
                    <a:pt x="571" y="21847"/>
                    <a:pt x="631" y="21798"/>
                  </a:cubicBezTo>
                  <a:cubicBezTo>
                    <a:pt x="10049" y="14333"/>
                    <a:pt x="19753" y="7225"/>
                    <a:pt x="29718" y="498"/>
                  </a:cubicBezTo>
                  <a:cubicBezTo>
                    <a:pt x="29979" y="324"/>
                    <a:pt x="29769" y="0"/>
                    <a:pt x="295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45;p58"/>
            <p:cNvSpPr/>
            <p:nvPr/>
          </p:nvSpPr>
          <p:spPr>
            <a:xfrm>
              <a:off x="5995075" y="911250"/>
              <a:ext cx="66200" cy="266000"/>
            </a:xfrm>
            <a:custGeom>
              <a:avLst/>
              <a:gdLst/>
              <a:ahLst/>
              <a:cxnLst/>
              <a:rect l="l" t="t" r="r" b="b"/>
              <a:pathLst>
                <a:path w="2648" h="10640" extrusionOk="0">
                  <a:moveTo>
                    <a:pt x="2272" y="1"/>
                  </a:moveTo>
                  <a:cubicBezTo>
                    <a:pt x="2163" y="1"/>
                    <a:pt x="2057" y="58"/>
                    <a:pt x="2013" y="191"/>
                  </a:cubicBezTo>
                  <a:cubicBezTo>
                    <a:pt x="882" y="3501"/>
                    <a:pt x="227" y="6847"/>
                    <a:pt x="13" y="10335"/>
                  </a:cubicBezTo>
                  <a:cubicBezTo>
                    <a:pt x="0" y="10535"/>
                    <a:pt x="157" y="10639"/>
                    <a:pt x="313" y="10639"/>
                  </a:cubicBezTo>
                  <a:cubicBezTo>
                    <a:pt x="455" y="10639"/>
                    <a:pt x="597" y="10553"/>
                    <a:pt x="608" y="10371"/>
                  </a:cubicBezTo>
                  <a:cubicBezTo>
                    <a:pt x="810" y="6942"/>
                    <a:pt x="1453" y="3644"/>
                    <a:pt x="2573" y="394"/>
                  </a:cubicBezTo>
                  <a:cubicBezTo>
                    <a:pt x="2647" y="162"/>
                    <a:pt x="2455" y="1"/>
                    <a:pt x="2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46;p58"/>
            <p:cNvSpPr/>
            <p:nvPr/>
          </p:nvSpPr>
          <p:spPr>
            <a:xfrm>
              <a:off x="5935625" y="1204375"/>
              <a:ext cx="267800" cy="45850"/>
            </a:xfrm>
            <a:custGeom>
              <a:avLst/>
              <a:gdLst/>
              <a:ahLst/>
              <a:cxnLst/>
              <a:rect l="l" t="t" r="r" b="b"/>
              <a:pathLst>
                <a:path w="10712" h="1834" extrusionOk="0">
                  <a:moveTo>
                    <a:pt x="361" y="1"/>
                  </a:moveTo>
                  <a:cubicBezTo>
                    <a:pt x="30" y="1"/>
                    <a:pt x="0" y="552"/>
                    <a:pt x="367" y="587"/>
                  </a:cubicBezTo>
                  <a:cubicBezTo>
                    <a:pt x="3641" y="992"/>
                    <a:pt x="6927" y="1122"/>
                    <a:pt x="10165" y="1825"/>
                  </a:cubicBezTo>
                  <a:cubicBezTo>
                    <a:pt x="10191" y="1831"/>
                    <a:pt x="10216" y="1833"/>
                    <a:pt x="10239" y="1833"/>
                  </a:cubicBezTo>
                  <a:cubicBezTo>
                    <a:pt x="10560" y="1833"/>
                    <a:pt x="10712" y="1343"/>
                    <a:pt x="10368" y="1265"/>
                  </a:cubicBezTo>
                  <a:cubicBezTo>
                    <a:pt x="7070" y="551"/>
                    <a:pt x="3736" y="396"/>
                    <a:pt x="402" y="3"/>
                  </a:cubicBezTo>
                  <a:cubicBezTo>
                    <a:pt x="388" y="1"/>
                    <a:pt x="374"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47;p58"/>
            <p:cNvSpPr/>
            <p:nvPr/>
          </p:nvSpPr>
          <p:spPr>
            <a:xfrm>
              <a:off x="5747125" y="1043000"/>
              <a:ext cx="35525" cy="306325"/>
            </a:xfrm>
            <a:custGeom>
              <a:avLst/>
              <a:gdLst/>
              <a:ahLst/>
              <a:cxnLst/>
              <a:rect l="l" t="t" r="r" b="b"/>
              <a:pathLst>
                <a:path w="1421" h="12253" extrusionOk="0">
                  <a:moveTo>
                    <a:pt x="1109" y="1"/>
                  </a:moveTo>
                  <a:cubicBezTo>
                    <a:pt x="968" y="1"/>
                    <a:pt x="820" y="82"/>
                    <a:pt x="787" y="255"/>
                  </a:cubicBezTo>
                  <a:cubicBezTo>
                    <a:pt x="1" y="4148"/>
                    <a:pt x="358" y="8089"/>
                    <a:pt x="632" y="12018"/>
                  </a:cubicBezTo>
                  <a:cubicBezTo>
                    <a:pt x="642" y="12181"/>
                    <a:pt x="754" y="12252"/>
                    <a:pt x="877" y="12252"/>
                  </a:cubicBezTo>
                  <a:cubicBezTo>
                    <a:pt x="1043" y="12252"/>
                    <a:pt x="1229" y="12123"/>
                    <a:pt x="1215" y="11911"/>
                  </a:cubicBezTo>
                  <a:cubicBezTo>
                    <a:pt x="941" y="8030"/>
                    <a:pt x="608" y="4148"/>
                    <a:pt x="1382" y="303"/>
                  </a:cubicBezTo>
                  <a:cubicBezTo>
                    <a:pt x="1420" y="106"/>
                    <a:pt x="1269" y="1"/>
                    <a:pt x="1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48;p58"/>
            <p:cNvSpPr/>
            <p:nvPr/>
          </p:nvSpPr>
          <p:spPr>
            <a:xfrm>
              <a:off x="5704000" y="1378975"/>
              <a:ext cx="303075" cy="45000"/>
            </a:xfrm>
            <a:custGeom>
              <a:avLst/>
              <a:gdLst/>
              <a:ahLst/>
              <a:cxnLst/>
              <a:rect l="l" t="t" r="r" b="b"/>
              <a:pathLst>
                <a:path w="12123" h="1800" extrusionOk="0">
                  <a:moveTo>
                    <a:pt x="406" y="0"/>
                  </a:moveTo>
                  <a:cubicBezTo>
                    <a:pt x="121" y="0"/>
                    <a:pt x="1" y="462"/>
                    <a:pt x="321" y="580"/>
                  </a:cubicBezTo>
                  <a:cubicBezTo>
                    <a:pt x="2589" y="1392"/>
                    <a:pt x="4943" y="1799"/>
                    <a:pt x="7313" y="1799"/>
                  </a:cubicBezTo>
                  <a:cubicBezTo>
                    <a:pt x="8800" y="1799"/>
                    <a:pt x="10292" y="1639"/>
                    <a:pt x="11775" y="1318"/>
                  </a:cubicBezTo>
                  <a:cubicBezTo>
                    <a:pt x="12123" y="1251"/>
                    <a:pt x="12047" y="728"/>
                    <a:pt x="11729" y="728"/>
                  </a:cubicBezTo>
                  <a:cubicBezTo>
                    <a:pt x="11709" y="728"/>
                    <a:pt x="11689" y="730"/>
                    <a:pt x="11668" y="735"/>
                  </a:cubicBezTo>
                  <a:cubicBezTo>
                    <a:pt x="10221" y="1051"/>
                    <a:pt x="8767" y="1209"/>
                    <a:pt x="7319" y="1209"/>
                  </a:cubicBezTo>
                  <a:cubicBezTo>
                    <a:pt x="5015" y="1209"/>
                    <a:pt x="2727" y="810"/>
                    <a:pt x="511" y="20"/>
                  </a:cubicBezTo>
                  <a:cubicBezTo>
                    <a:pt x="474" y="7"/>
                    <a:pt x="439" y="0"/>
                    <a:pt x="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49;p58"/>
            <p:cNvSpPr/>
            <p:nvPr/>
          </p:nvSpPr>
          <p:spPr>
            <a:xfrm>
              <a:off x="1735625" y="1098475"/>
              <a:ext cx="977525" cy="857850"/>
            </a:xfrm>
            <a:custGeom>
              <a:avLst/>
              <a:gdLst/>
              <a:ahLst/>
              <a:cxnLst/>
              <a:rect l="l" t="t" r="r" b="b"/>
              <a:pathLst>
                <a:path w="39101" h="34314" extrusionOk="0">
                  <a:moveTo>
                    <a:pt x="11061" y="1"/>
                  </a:moveTo>
                  <a:lnTo>
                    <a:pt x="11061" y="1"/>
                  </a:lnTo>
                  <a:cubicBezTo>
                    <a:pt x="9644" y="5704"/>
                    <a:pt x="10525" y="11716"/>
                    <a:pt x="12883" y="17491"/>
                  </a:cubicBezTo>
                  <a:cubicBezTo>
                    <a:pt x="11883" y="17368"/>
                    <a:pt x="10877" y="17307"/>
                    <a:pt x="9870" y="17307"/>
                  </a:cubicBezTo>
                  <a:cubicBezTo>
                    <a:pt x="6490" y="17307"/>
                    <a:pt x="3111" y="17994"/>
                    <a:pt x="0" y="19324"/>
                  </a:cubicBezTo>
                  <a:cubicBezTo>
                    <a:pt x="4109" y="28244"/>
                    <a:pt x="12283" y="34314"/>
                    <a:pt x="21019" y="34314"/>
                  </a:cubicBezTo>
                  <a:cubicBezTo>
                    <a:pt x="23117" y="34314"/>
                    <a:pt x="25247" y="33964"/>
                    <a:pt x="27361" y="33219"/>
                  </a:cubicBezTo>
                  <a:cubicBezTo>
                    <a:pt x="33397" y="31100"/>
                    <a:pt x="39100" y="19586"/>
                    <a:pt x="37886" y="9359"/>
                  </a:cubicBezTo>
                  <a:cubicBezTo>
                    <a:pt x="37386" y="5192"/>
                    <a:pt x="34957" y="2239"/>
                    <a:pt x="31278" y="227"/>
                  </a:cubicBezTo>
                  <a:cubicBezTo>
                    <a:pt x="28421" y="4346"/>
                    <a:pt x="25611" y="8287"/>
                    <a:pt x="25254" y="12871"/>
                  </a:cubicBezTo>
                  <a:cubicBezTo>
                    <a:pt x="23944" y="9728"/>
                    <a:pt x="19812" y="1513"/>
                    <a:pt x="1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0;p58"/>
            <p:cNvSpPr/>
            <p:nvPr/>
          </p:nvSpPr>
          <p:spPr>
            <a:xfrm>
              <a:off x="1907125" y="1681000"/>
              <a:ext cx="479625" cy="170975"/>
            </a:xfrm>
            <a:custGeom>
              <a:avLst/>
              <a:gdLst/>
              <a:ahLst/>
              <a:cxnLst/>
              <a:rect l="l" t="t" r="r" b="b"/>
              <a:pathLst>
                <a:path w="19185" h="6839" extrusionOk="0">
                  <a:moveTo>
                    <a:pt x="433" y="0"/>
                  </a:moveTo>
                  <a:cubicBezTo>
                    <a:pt x="204" y="0"/>
                    <a:pt x="0" y="297"/>
                    <a:pt x="213" y="500"/>
                  </a:cubicBezTo>
                  <a:cubicBezTo>
                    <a:pt x="4318" y="4360"/>
                    <a:pt x="10336" y="6839"/>
                    <a:pt x="16090" y="6839"/>
                  </a:cubicBezTo>
                  <a:cubicBezTo>
                    <a:pt x="17010" y="6839"/>
                    <a:pt x="17924" y="6775"/>
                    <a:pt x="18822" y="6644"/>
                  </a:cubicBezTo>
                  <a:cubicBezTo>
                    <a:pt x="19184" y="6587"/>
                    <a:pt x="19052" y="6068"/>
                    <a:pt x="18721" y="6068"/>
                  </a:cubicBezTo>
                  <a:cubicBezTo>
                    <a:pt x="18703" y="6068"/>
                    <a:pt x="18686" y="6069"/>
                    <a:pt x="18667" y="6072"/>
                  </a:cubicBezTo>
                  <a:cubicBezTo>
                    <a:pt x="17818" y="6196"/>
                    <a:pt x="16952" y="6256"/>
                    <a:pt x="16078" y="6256"/>
                  </a:cubicBezTo>
                  <a:cubicBezTo>
                    <a:pt x="10490" y="6256"/>
                    <a:pt x="4594" y="3811"/>
                    <a:pt x="629" y="83"/>
                  </a:cubicBezTo>
                  <a:cubicBezTo>
                    <a:pt x="568" y="25"/>
                    <a:pt x="500" y="0"/>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51;p58"/>
            <p:cNvSpPr/>
            <p:nvPr/>
          </p:nvSpPr>
          <p:spPr>
            <a:xfrm>
              <a:off x="2093325" y="1258950"/>
              <a:ext cx="291500" cy="588700"/>
            </a:xfrm>
            <a:custGeom>
              <a:avLst/>
              <a:gdLst/>
              <a:ahLst/>
              <a:cxnLst/>
              <a:rect l="l" t="t" r="r" b="b"/>
              <a:pathLst>
                <a:path w="11660" h="23548" extrusionOk="0">
                  <a:moveTo>
                    <a:pt x="399" y="0"/>
                  </a:moveTo>
                  <a:cubicBezTo>
                    <a:pt x="203" y="0"/>
                    <a:pt x="0" y="215"/>
                    <a:pt x="123" y="452"/>
                  </a:cubicBezTo>
                  <a:cubicBezTo>
                    <a:pt x="3933" y="7988"/>
                    <a:pt x="7671" y="15632"/>
                    <a:pt x="11041" y="23395"/>
                  </a:cubicBezTo>
                  <a:cubicBezTo>
                    <a:pt x="11089" y="23503"/>
                    <a:pt x="11173" y="23548"/>
                    <a:pt x="11260" y="23548"/>
                  </a:cubicBezTo>
                  <a:cubicBezTo>
                    <a:pt x="11451" y="23548"/>
                    <a:pt x="11659" y="23331"/>
                    <a:pt x="11553" y="23085"/>
                  </a:cubicBezTo>
                  <a:cubicBezTo>
                    <a:pt x="8183" y="15334"/>
                    <a:pt x="4445" y="7691"/>
                    <a:pt x="635" y="154"/>
                  </a:cubicBezTo>
                  <a:cubicBezTo>
                    <a:pt x="579" y="45"/>
                    <a:pt x="490" y="0"/>
                    <a:pt x="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52;p58"/>
            <p:cNvSpPr/>
            <p:nvPr/>
          </p:nvSpPr>
          <p:spPr>
            <a:xfrm>
              <a:off x="2364650" y="1329450"/>
              <a:ext cx="211575" cy="517650"/>
            </a:xfrm>
            <a:custGeom>
              <a:avLst/>
              <a:gdLst/>
              <a:ahLst/>
              <a:cxnLst/>
              <a:rect l="l" t="t" r="r" b="b"/>
              <a:pathLst>
                <a:path w="8463" h="20706" extrusionOk="0">
                  <a:moveTo>
                    <a:pt x="7567" y="1"/>
                  </a:moveTo>
                  <a:cubicBezTo>
                    <a:pt x="7418" y="1"/>
                    <a:pt x="7278" y="96"/>
                    <a:pt x="7296" y="287"/>
                  </a:cubicBezTo>
                  <a:cubicBezTo>
                    <a:pt x="7855" y="7288"/>
                    <a:pt x="5819" y="15574"/>
                    <a:pt x="235" y="20206"/>
                  </a:cubicBezTo>
                  <a:cubicBezTo>
                    <a:pt x="0" y="20403"/>
                    <a:pt x="219" y="20705"/>
                    <a:pt x="462" y="20705"/>
                  </a:cubicBezTo>
                  <a:cubicBezTo>
                    <a:pt x="526" y="20705"/>
                    <a:pt x="592" y="20684"/>
                    <a:pt x="652" y="20634"/>
                  </a:cubicBezTo>
                  <a:cubicBezTo>
                    <a:pt x="6343" y="15908"/>
                    <a:pt x="8463" y="7418"/>
                    <a:pt x="7891" y="287"/>
                  </a:cubicBezTo>
                  <a:cubicBezTo>
                    <a:pt x="7873" y="96"/>
                    <a:pt x="7715" y="1"/>
                    <a:pt x="7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53;p58"/>
            <p:cNvSpPr/>
            <p:nvPr/>
          </p:nvSpPr>
          <p:spPr>
            <a:xfrm>
              <a:off x="1882375" y="4584325"/>
              <a:ext cx="115500" cy="415925"/>
            </a:xfrm>
            <a:custGeom>
              <a:avLst/>
              <a:gdLst/>
              <a:ahLst/>
              <a:cxnLst/>
              <a:rect l="l" t="t" r="r" b="b"/>
              <a:pathLst>
                <a:path w="4620" h="16637" extrusionOk="0">
                  <a:moveTo>
                    <a:pt x="1298" y="0"/>
                  </a:moveTo>
                  <a:cubicBezTo>
                    <a:pt x="1453" y="2691"/>
                    <a:pt x="2012" y="1739"/>
                    <a:pt x="1727" y="3882"/>
                  </a:cubicBezTo>
                  <a:cubicBezTo>
                    <a:pt x="1643" y="4572"/>
                    <a:pt x="1119" y="5656"/>
                    <a:pt x="1012" y="6346"/>
                  </a:cubicBezTo>
                  <a:cubicBezTo>
                    <a:pt x="679" y="8525"/>
                    <a:pt x="762" y="13026"/>
                    <a:pt x="119" y="15359"/>
                  </a:cubicBezTo>
                  <a:cubicBezTo>
                    <a:pt x="0" y="15800"/>
                    <a:pt x="131" y="16229"/>
                    <a:pt x="488" y="16514"/>
                  </a:cubicBezTo>
                  <a:cubicBezTo>
                    <a:pt x="596" y="16603"/>
                    <a:pt x="722" y="16637"/>
                    <a:pt x="853" y="16637"/>
                  </a:cubicBezTo>
                  <a:cubicBezTo>
                    <a:pt x="1285" y="16637"/>
                    <a:pt x="1762" y="16264"/>
                    <a:pt x="1762" y="16264"/>
                  </a:cubicBezTo>
                  <a:cubicBezTo>
                    <a:pt x="1298" y="15526"/>
                    <a:pt x="1477" y="14490"/>
                    <a:pt x="1727" y="13550"/>
                  </a:cubicBezTo>
                  <a:cubicBezTo>
                    <a:pt x="2739" y="9847"/>
                    <a:pt x="3262" y="8287"/>
                    <a:pt x="3965" y="5132"/>
                  </a:cubicBezTo>
                  <a:cubicBezTo>
                    <a:pt x="4274" y="3739"/>
                    <a:pt x="4477" y="2715"/>
                    <a:pt x="4620" y="501"/>
                  </a:cubicBezTo>
                  <a:cubicBezTo>
                    <a:pt x="3584" y="501"/>
                    <a:pt x="2334" y="12"/>
                    <a:pt x="1298"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54;p58"/>
            <p:cNvSpPr/>
            <p:nvPr/>
          </p:nvSpPr>
          <p:spPr>
            <a:xfrm>
              <a:off x="1797525" y="4550225"/>
              <a:ext cx="109925" cy="487300"/>
            </a:xfrm>
            <a:custGeom>
              <a:avLst/>
              <a:gdLst/>
              <a:ahLst/>
              <a:cxnLst/>
              <a:rect l="l" t="t" r="r" b="b"/>
              <a:pathLst>
                <a:path w="4397" h="19492" extrusionOk="0">
                  <a:moveTo>
                    <a:pt x="2675" y="1"/>
                  </a:moveTo>
                  <a:cubicBezTo>
                    <a:pt x="1880" y="1"/>
                    <a:pt x="1095" y="150"/>
                    <a:pt x="1061" y="460"/>
                  </a:cubicBezTo>
                  <a:cubicBezTo>
                    <a:pt x="834" y="2448"/>
                    <a:pt x="1858" y="4103"/>
                    <a:pt x="1370" y="5686"/>
                  </a:cubicBezTo>
                  <a:cubicBezTo>
                    <a:pt x="322" y="9092"/>
                    <a:pt x="1049" y="10782"/>
                    <a:pt x="239" y="16569"/>
                  </a:cubicBezTo>
                  <a:cubicBezTo>
                    <a:pt x="120" y="17497"/>
                    <a:pt x="1" y="18200"/>
                    <a:pt x="549" y="18950"/>
                  </a:cubicBezTo>
                  <a:cubicBezTo>
                    <a:pt x="841" y="19343"/>
                    <a:pt x="1068" y="19492"/>
                    <a:pt x="1245" y="19492"/>
                  </a:cubicBezTo>
                  <a:cubicBezTo>
                    <a:pt x="1803" y="19492"/>
                    <a:pt x="1858" y="18009"/>
                    <a:pt x="1858" y="18009"/>
                  </a:cubicBezTo>
                  <a:cubicBezTo>
                    <a:pt x="1537" y="17247"/>
                    <a:pt x="1465" y="16473"/>
                    <a:pt x="1537" y="15890"/>
                  </a:cubicBezTo>
                  <a:cubicBezTo>
                    <a:pt x="1680" y="14723"/>
                    <a:pt x="2108" y="13187"/>
                    <a:pt x="2775" y="10735"/>
                  </a:cubicBezTo>
                  <a:cubicBezTo>
                    <a:pt x="3061" y="9651"/>
                    <a:pt x="3847" y="6579"/>
                    <a:pt x="3942" y="6032"/>
                  </a:cubicBezTo>
                  <a:cubicBezTo>
                    <a:pt x="4049" y="5413"/>
                    <a:pt x="4097" y="2281"/>
                    <a:pt x="4347" y="507"/>
                  </a:cubicBezTo>
                  <a:cubicBezTo>
                    <a:pt x="4396" y="174"/>
                    <a:pt x="3530" y="1"/>
                    <a:pt x="267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55;p58"/>
            <p:cNvSpPr/>
            <p:nvPr/>
          </p:nvSpPr>
          <p:spPr>
            <a:xfrm>
              <a:off x="1785025" y="4977225"/>
              <a:ext cx="92700" cy="77250"/>
            </a:xfrm>
            <a:custGeom>
              <a:avLst/>
              <a:gdLst/>
              <a:ahLst/>
              <a:cxnLst/>
              <a:rect l="l" t="t" r="r" b="b"/>
              <a:pathLst>
                <a:path w="3708" h="3090" extrusionOk="0">
                  <a:moveTo>
                    <a:pt x="679" y="1"/>
                  </a:moveTo>
                  <a:lnTo>
                    <a:pt x="679" y="1"/>
                  </a:lnTo>
                  <a:cubicBezTo>
                    <a:pt x="1" y="560"/>
                    <a:pt x="406" y="2132"/>
                    <a:pt x="715" y="2799"/>
                  </a:cubicBezTo>
                  <a:cubicBezTo>
                    <a:pt x="747" y="2869"/>
                    <a:pt x="786" y="2891"/>
                    <a:pt x="837" y="2891"/>
                  </a:cubicBezTo>
                  <a:cubicBezTo>
                    <a:pt x="881" y="2891"/>
                    <a:pt x="935" y="2875"/>
                    <a:pt x="1001" y="2858"/>
                  </a:cubicBezTo>
                  <a:cubicBezTo>
                    <a:pt x="941" y="2596"/>
                    <a:pt x="906" y="2227"/>
                    <a:pt x="941" y="1965"/>
                  </a:cubicBezTo>
                  <a:lnTo>
                    <a:pt x="941" y="1965"/>
                  </a:lnTo>
                  <a:cubicBezTo>
                    <a:pt x="1275" y="2334"/>
                    <a:pt x="1632" y="2858"/>
                    <a:pt x="2263" y="3001"/>
                  </a:cubicBezTo>
                  <a:cubicBezTo>
                    <a:pt x="2526" y="3064"/>
                    <a:pt x="2743" y="3090"/>
                    <a:pt x="2922" y="3090"/>
                  </a:cubicBezTo>
                  <a:cubicBezTo>
                    <a:pt x="3583" y="3090"/>
                    <a:pt x="3707" y="2738"/>
                    <a:pt x="3632" y="2644"/>
                  </a:cubicBezTo>
                  <a:cubicBezTo>
                    <a:pt x="3168" y="2072"/>
                    <a:pt x="2656" y="1608"/>
                    <a:pt x="2358" y="929"/>
                  </a:cubicBezTo>
                  <a:cubicBezTo>
                    <a:pt x="2125" y="1024"/>
                    <a:pt x="1950" y="1105"/>
                    <a:pt x="1768" y="1105"/>
                  </a:cubicBezTo>
                  <a:cubicBezTo>
                    <a:pt x="1652" y="1105"/>
                    <a:pt x="1533" y="1072"/>
                    <a:pt x="1394" y="989"/>
                  </a:cubicBezTo>
                  <a:cubicBezTo>
                    <a:pt x="977" y="751"/>
                    <a:pt x="810" y="417"/>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56;p58"/>
            <p:cNvSpPr/>
            <p:nvPr/>
          </p:nvSpPr>
          <p:spPr>
            <a:xfrm>
              <a:off x="1868675" y="4968300"/>
              <a:ext cx="90375" cy="75100"/>
            </a:xfrm>
            <a:custGeom>
              <a:avLst/>
              <a:gdLst/>
              <a:ahLst/>
              <a:cxnLst/>
              <a:rect l="l" t="t" r="r" b="b"/>
              <a:pathLst>
                <a:path w="3615" h="3004" extrusionOk="0">
                  <a:moveTo>
                    <a:pt x="667" y="0"/>
                  </a:moveTo>
                  <a:cubicBezTo>
                    <a:pt x="0" y="548"/>
                    <a:pt x="393" y="2072"/>
                    <a:pt x="703" y="2727"/>
                  </a:cubicBezTo>
                  <a:cubicBezTo>
                    <a:pt x="736" y="2794"/>
                    <a:pt x="777" y="2816"/>
                    <a:pt x="830" y="2816"/>
                  </a:cubicBezTo>
                  <a:cubicBezTo>
                    <a:pt x="871" y="2816"/>
                    <a:pt x="919" y="2802"/>
                    <a:pt x="977" y="2787"/>
                  </a:cubicBezTo>
                  <a:cubicBezTo>
                    <a:pt x="929" y="2537"/>
                    <a:pt x="882" y="2167"/>
                    <a:pt x="917" y="1905"/>
                  </a:cubicBezTo>
                  <a:lnTo>
                    <a:pt x="917" y="1905"/>
                  </a:lnTo>
                  <a:cubicBezTo>
                    <a:pt x="1251" y="2275"/>
                    <a:pt x="1596" y="2775"/>
                    <a:pt x="2215" y="2918"/>
                  </a:cubicBezTo>
                  <a:cubicBezTo>
                    <a:pt x="2471" y="2978"/>
                    <a:pt x="2682" y="3003"/>
                    <a:pt x="2855" y="3003"/>
                  </a:cubicBezTo>
                  <a:cubicBezTo>
                    <a:pt x="3495" y="3003"/>
                    <a:pt x="3614" y="2666"/>
                    <a:pt x="3549" y="2572"/>
                  </a:cubicBezTo>
                  <a:cubicBezTo>
                    <a:pt x="3096" y="2013"/>
                    <a:pt x="2584" y="1560"/>
                    <a:pt x="2310" y="905"/>
                  </a:cubicBezTo>
                  <a:cubicBezTo>
                    <a:pt x="2086" y="999"/>
                    <a:pt x="1910" y="1076"/>
                    <a:pt x="1731" y="1076"/>
                  </a:cubicBezTo>
                  <a:cubicBezTo>
                    <a:pt x="1616" y="1076"/>
                    <a:pt x="1500" y="1044"/>
                    <a:pt x="1370" y="965"/>
                  </a:cubicBezTo>
                  <a:cubicBezTo>
                    <a:pt x="953" y="727"/>
                    <a:pt x="798" y="405"/>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57;p58"/>
            <p:cNvSpPr/>
            <p:nvPr/>
          </p:nvSpPr>
          <p:spPr>
            <a:xfrm>
              <a:off x="1793075" y="4338725"/>
              <a:ext cx="255400" cy="304500"/>
            </a:xfrm>
            <a:custGeom>
              <a:avLst/>
              <a:gdLst/>
              <a:ahLst/>
              <a:cxnLst/>
              <a:rect l="l" t="t" r="r" b="b"/>
              <a:pathLst>
                <a:path w="10216" h="12180" extrusionOk="0">
                  <a:moveTo>
                    <a:pt x="4322" y="1"/>
                  </a:moveTo>
                  <a:cubicBezTo>
                    <a:pt x="2059" y="1"/>
                    <a:pt x="0" y="370"/>
                    <a:pt x="0" y="1657"/>
                  </a:cubicBezTo>
                  <a:cubicBezTo>
                    <a:pt x="0" y="4455"/>
                    <a:pt x="1322" y="7550"/>
                    <a:pt x="1262" y="11837"/>
                  </a:cubicBezTo>
                  <a:cubicBezTo>
                    <a:pt x="2151" y="11992"/>
                    <a:pt x="3823" y="12180"/>
                    <a:pt x="5322" y="12180"/>
                  </a:cubicBezTo>
                  <a:cubicBezTo>
                    <a:pt x="6694" y="12180"/>
                    <a:pt x="7922" y="12023"/>
                    <a:pt x="8275" y="11539"/>
                  </a:cubicBezTo>
                  <a:cubicBezTo>
                    <a:pt x="8585" y="9658"/>
                    <a:pt x="10216" y="5383"/>
                    <a:pt x="10156" y="657"/>
                  </a:cubicBezTo>
                  <a:cubicBezTo>
                    <a:pt x="10156" y="552"/>
                    <a:pt x="7086" y="1"/>
                    <a:pt x="4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58;p58"/>
            <p:cNvSpPr/>
            <p:nvPr/>
          </p:nvSpPr>
          <p:spPr>
            <a:xfrm>
              <a:off x="2011225" y="3782325"/>
              <a:ext cx="275675" cy="253025"/>
            </a:xfrm>
            <a:custGeom>
              <a:avLst/>
              <a:gdLst/>
              <a:ahLst/>
              <a:cxnLst/>
              <a:rect l="l" t="t" r="r" b="b"/>
              <a:pathLst>
                <a:path w="11027" h="10121" extrusionOk="0">
                  <a:moveTo>
                    <a:pt x="10373" y="0"/>
                  </a:moveTo>
                  <a:cubicBezTo>
                    <a:pt x="10243" y="0"/>
                    <a:pt x="10097" y="105"/>
                    <a:pt x="9967" y="291"/>
                  </a:cubicBezTo>
                  <a:cubicBezTo>
                    <a:pt x="8955" y="1791"/>
                    <a:pt x="7681" y="2958"/>
                    <a:pt x="6681" y="4053"/>
                  </a:cubicBezTo>
                  <a:cubicBezTo>
                    <a:pt x="5395" y="5446"/>
                    <a:pt x="3514" y="6375"/>
                    <a:pt x="1728" y="7292"/>
                  </a:cubicBezTo>
                  <a:cubicBezTo>
                    <a:pt x="557" y="7898"/>
                    <a:pt x="1" y="10121"/>
                    <a:pt x="1625" y="10121"/>
                  </a:cubicBezTo>
                  <a:cubicBezTo>
                    <a:pt x="1850" y="10121"/>
                    <a:pt x="2117" y="10078"/>
                    <a:pt x="2430" y="9983"/>
                  </a:cubicBezTo>
                  <a:cubicBezTo>
                    <a:pt x="4645" y="9292"/>
                    <a:pt x="7991" y="5411"/>
                    <a:pt x="9312" y="3327"/>
                  </a:cubicBezTo>
                  <a:cubicBezTo>
                    <a:pt x="9884" y="2434"/>
                    <a:pt x="11027" y="1303"/>
                    <a:pt x="10670" y="291"/>
                  </a:cubicBezTo>
                  <a:cubicBezTo>
                    <a:pt x="10601" y="90"/>
                    <a:pt x="10494" y="0"/>
                    <a:pt x="10373"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59;p58"/>
            <p:cNvSpPr/>
            <p:nvPr/>
          </p:nvSpPr>
          <p:spPr>
            <a:xfrm>
              <a:off x="1695725" y="3964600"/>
              <a:ext cx="376275" cy="415700"/>
            </a:xfrm>
            <a:custGeom>
              <a:avLst/>
              <a:gdLst/>
              <a:ahLst/>
              <a:cxnLst/>
              <a:rect l="l" t="t" r="r" b="b"/>
              <a:pathLst>
                <a:path w="15051" h="16628" extrusionOk="0">
                  <a:moveTo>
                    <a:pt x="14348" y="1"/>
                  </a:moveTo>
                  <a:lnTo>
                    <a:pt x="14348" y="1"/>
                  </a:lnTo>
                  <a:cubicBezTo>
                    <a:pt x="11931" y="953"/>
                    <a:pt x="9859" y="870"/>
                    <a:pt x="9002" y="1048"/>
                  </a:cubicBezTo>
                  <a:cubicBezTo>
                    <a:pt x="7645" y="1358"/>
                    <a:pt x="5347" y="1989"/>
                    <a:pt x="3870" y="2096"/>
                  </a:cubicBezTo>
                  <a:cubicBezTo>
                    <a:pt x="2823" y="2180"/>
                    <a:pt x="1394" y="3311"/>
                    <a:pt x="822" y="4954"/>
                  </a:cubicBezTo>
                  <a:cubicBezTo>
                    <a:pt x="727" y="5228"/>
                    <a:pt x="1" y="7371"/>
                    <a:pt x="1" y="7371"/>
                  </a:cubicBezTo>
                  <a:cubicBezTo>
                    <a:pt x="846" y="7609"/>
                    <a:pt x="2025" y="7716"/>
                    <a:pt x="2870" y="7954"/>
                  </a:cubicBezTo>
                  <a:cubicBezTo>
                    <a:pt x="3251" y="7287"/>
                    <a:pt x="3418" y="7216"/>
                    <a:pt x="3632" y="6811"/>
                  </a:cubicBezTo>
                  <a:cubicBezTo>
                    <a:pt x="3894" y="9621"/>
                    <a:pt x="5478" y="10181"/>
                    <a:pt x="5406" y="11645"/>
                  </a:cubicBezTo>
                  <a:cubicBezTo>
                    <a:pt x="5311" y="13657"/>
                    <a:pt x="3609" y="14633"/>
                    <a:pt x="3894" y="16622"/>
                  </a:cubicBezTo>
                  <a:cubicBezTo>
                    <a:pt x="4373" y="16593"/>
                    <a:pt x="4872" y="16583"/>
                    <a:pt x="5382" y="16583"/>
                  </a:cubicBezTo>
                  <a:cubicBezTo>
                    <a:pt x="6463" y="16583"/>
                    <a:pt x="7596" y="16627"/>
                    <a:pt x="8701" y="16627"/>
                  </a:cubicBezTo>
                  <a:cubicBezTo>
                    <a:pt x="10747" y="16627"/>
                    <a:pt x="12698" y="16477"/>
                    <a:pt x="14050" y="15622"/>
                  </a:cubicBezTo>
                  <a:cubicBezTo>
                    <a:pt x="14050" y="13931"/>
                    <a:pt x="12062" y="11716"/>
                    <a:pt x="11991" y="10038"/>
                  </a:cubicBezTo>
                  <a:cubicBezTo>
                    <a:pt x="11919" y="8287"/>
                    <a:pt x="13229" y="7764"/>
                    <a:pt x="12931" y="6513"/>
                  </a:cubicBezTo>
                  <a:cubicBezTo>
                    <a:pt x="12788" y="5930"/>
                    <a:pt x="12074" y="5394"/>
                    <a:pt x="11991" y="4989"/>
                  </a:cubicBezTo>
                  <a:cubicBezTo>
                    <a:pt x="11800" y="4061"/>
                    <a:pt x="14265" y="3358"/>
                    <a:pt x="15050" y="2692"/>
                  </a:cubicBezTo>
                  <a:cubicBezTo>
                    <a:pt x="14586" y="2275"/>
                    <a:pt x="13836" y="644"/>
                    <a:pt x="14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60;p58"/>
            <p:cNvSpPr/>
            <p:nvPr/>
          </p:nvSpPr>
          <p:spPr>
            <a:xfrm>
              <a:off x="1672525" y="4137625"/>
              <a:ext cx="192300" cy="199675"/>
            </a:xfrm>
            <a:custGeom>
              <a:avLst/>
              <a:gdLst/>
              <a:ahLst/>
              <a:cxnLst/>
              <a:rect l="l" t="t" r="r" b="b"/>
              <a:pathLst>
                <a:path w="7692" h="7987" extrusionOk="0">
                  <a:moveTo>
                    <a:pt x="1797" y="0"/>
                  </a:moveTo>
                  <a:cubicBezTo>
                    <a:pt x="1349" y="0"/>
                    <a:pt x="996" y="153"/>
                    <a:pt x="929" y="450"/>
                  </a:cubicBezTo>
                  <a:cubicBezTo>
                    <a:pt x="643" y="1628"/>
                    <a:pt x="0" y="4843"/>
                    <a:pt x="12" y="5653"/>
                  </a:cubicBezTo>
                  <a:cubicBezTo>
                    <a:pt x="12" y="6689"/>
                    <a:pt x="4870" y="7986"/>
                    <a:pt x="5941" y="7986"/>
                  </a:cubicBezTo>
                  <a:cubicBezTo>
                    <a:pt x="7132" y="7986"/>
                    <a:pt x="7692" y="6403"/>
                    <a:pt x="6572" y="6296"/>
                  </a:cubicBezTo>
                  <a:cubicBezTo>
                    <a:pt x="6500" y="6290"/>
                    <a:pt x="6439" y="6287"/>
                    <a:pt x="6386" y="6287"/>
                  </a:cubicBezTo>
                  <a:cubicBezTo>
                    <a:pt x="5898" y="6287"/>
                    <a:pt x="6148" y="6522"/>
                    <a:pt x="5525" y="6748"/>
                  </a:cubicBezTo>
                  <a:cubicBezTo>
                    <a:pt x="5485" y="6762"/>
                    <a:pt x="5438" y="6769"/>
                    <a:pt x="5386" y="6769"/>
                  </a:cubicBezTo>
                  <a:cubicBezTo>
                    <a:pt x="4516" y="6769"/>
                    <a:pt x="2058" y="4917"/>
                    <a:pt x="2215" y="4557"/>
                  </a:cubicBezTo>
                  <a:cubicBezTo>
                    <a:pt x="2691" y="3498"/>
                    <a:pt x="3060" y="2783"/>
                    <a:pt x="3798" y="1033"/>
                  </a:cubicBezTo>
                  <a:cubicBezTo>
                    <a:pt x="3336" y="336"/>
                    <a:pt x="2461" y="0"/>
                    <a:pt x="1797"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61;p58"/>
            <p:cNvSpPr/>
            <p:nvPr/>
          </p:nvSpPr>
          <p:spPr>
            <a:xfrm>
              <a:off x="1733550" y="3789550"/>
              <a:ext cx="239925" cy="223050"/>
            </a:xfrm>
            <a:custGeom>
              <a:avLst/>
              <a:gdLst/>
              <a:ahLst/>
              <a:cxnLst/>
              <a:rect l="l" t="t" r="r" b="b"/>
              <a:pathLst>
                <a:path w="9597" h="8922" extrusionOk="0">
                  <a:moveTo>
                    <a:pt x="5321" y="0"/>
                  </a:moveTo>
                  <a:cubicBezTo>
                    <a:pt x="4153" y="0"/>
                    <a:pt x="2823" y="527"/>
                    <a:pt x="1881" y="1002"/>
                  </a:cubicBezTo>
                  <a:cubicBezTo>
                    <a:pt x="1357" y="1264"/>
                    <a:pt x="274" y="1824"/>
                    <a:pt x="262" y="3717"/>
                  </a:cubicBezTo>
                  <a:cubicBezTo>
                    <a:pt x="238" y="5753"/>
                    <a:pt x="881" y="6943"/>
                    <a:pt x="0" y="8205"/>
                  </a:cubicBezTo>
                  <a:cubicBezTo>
                    <a:pt x="963" y="8717"/>
                    <a:pt x="1982" y="8921"/>
                    <a:pt x="2970" y="8921"/>
                  </a:cubicBezTo>
                  <a:cubicBezTo>
                    <a:pt x="5658" y="8921"/>
                    <a:pt x="8114" y="7410"/>
                    <a:pt x="8584" y="6479"/>
                  </a:cubicBezTo>
                  <a:cubicBezTo>
                    <a:pt x="9596" y="4455"/>
                    <a:pt x="9037" y="2157"/>
                    <a:pt x="6894" y="478"/>
                  </a:cubicBezTo>
                  <a:cubicBezTo>
                    <a:pt x="6458" y="135"/>
                    <a:pt x="5910" y="0"/>
                    <a:pt x="5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62;p58"/>
            <p:cNvSpPr/>
            <p:nvPr/>
          </p:nvSpPr>
          <p:spPr>
            <a:xfrm>
              <a:off x="1762400" y="3801350"/>
              <a:ext cx="170900" cy="161900"/>
            </a:xfrm>
            <a:custGeom>
              <a:avLst/>
              <a:gdLst/>
              <a:ahLst/>
              <a:cxnLst/>
              <a:rect l="l" t="t" r="r" b="b"/>
              <a:pathLst>
                <a:path w="6836" h="6476" extrusionOk="0">
                  <a:moveTo>
                    <a:pt x="3553" y="1"/>
                  </a:moveTo>
                  <a:cubicBezTo>
                    <a:pt x="2488" y="1"/>
                    <a:pt x="1007" y="757"/>
                    <a:pt x="668" y="1447"/>
                  </a:cubicBezTo>
                  <a:cubicBezTo>
                    <a:pt x="1" y="2816"/>
                    <a:pt x="1084" y="4590"/>
                    <a:pt x="2180" y="5650"/>
                  </a:cubicBezTo>
                  <a:cubicBezTo>
                    <a:pt x="2741" y="6180"/>
                    <a:pt x="3543" y="6476"/>
                    <a:pt x="4311" y="6476"/>
                  </a:cubicBezTo>
                  <a:cubicBezTo>
                    <a:pt x="5059" y="6476"/>
                    <a:pt x="5775" y="6195"/>
                    <a:pt x="6204" y="5578"/>
                  </a:cubicBezTo>
                  <a:cubicBezTo>
                    <a:pt x="6835" y="4673"/>
                    <a:pt x="6657" y="3423"/>
                    <a:pt x="6216" y="2399"/>
                  </a:cubicBezTo>
                  <a:cubicBezTo>
                    <a:pt x="5787" y="1411"/>
                    <a:pt x="5109" y="470"/>
                    <a:pt x="4109" y="89"/>
                  </a:cubicBezTo>
                  <a:cubicBezTo>
                    <a:pt x="3946" y="28"/>
                    <a:pt x="3757" y="1"/>
                    <a:pt x="3553"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63;p58"/>
            <p:cNvSpPr/>
            <p:nvPr/>
          </p:nvSpPr>
          <p:spPr>
            <a:xfrm>
              <a:off x="1835625" y="3943100"/>
              <a:ext cx="100950" cy="99300"/>
            </a:xfrm>
            <a:custGeom>
              <a:avLst/>
              <a:gdLst/>
              <a:ahLst/>
              <a:cxnLst/>
              <a:rect l="l" t="t" r="r" b="b"/>
              <a:pathLst>
                <a:path w="4038" h="3972" extrusionOk="0">
                  <a:moveTo>
                    <a:pt x="1839" y="1"/>
                  </a:moveTo>
                  <a:cubicBezTo>
                    <a:pt x="1186" y="1"/>
                    <a:pt x="251" y="337"/>
                    <a:pt x="251" y="337"/>
                  </a:cubicBezTo>
                  <a:cubicBezTo>
                    <a:pt x="608" y="1349"/>
                    <a:pt x="834" y="2135"/>
                    <a:pt x="1" y="2659"/>
                  </a:cubicBezTo>
                  <a:cubicBezTo>
                    <a:pt x="453" y="3468"/>
                    <a:pt x="846" y="3671"/>
                    <a:pt x="1453" y="3861"/>
                  </a:cubicBezTo>
                  <a:cubicBezTo>
                    <a:pt x="1680" y="3932"/>
                    <a:pt x="1922" y="3972"/>
                    <a:pt x="2161" y="3972"/>
                  </a:cubicBezTo>
                  <a:cubicBezTo>
                    <a:pt x="2563" y="3972"/>
                    <a:pt x="2957" y="3860"/>
                    <a:pt x="3263" y="3599"/>
                  </a:cubicBezTo>
                  <a:cubicBezTo>
                    <a:pt x="3751" y="3182"/>
                    <a:pt x="4037" y="2004"/>
                    <a:pt x="3406" y="1908"/>
                  </a:cubicBezTo>
                  <a:cubicBezTo>
                    <a:pt x="2727" y="1813"/>
                    <a:pt x="2715" y="1158"/>
                    <a:pt x="2442" y="277"/>
                  </a:cubicBezTo>
                  <a:cubicBezTo>
                    <a:pt x="2378" y="71"/>
                    <a:pt x="2138" y="1"/>
                    <a:pt x="183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64;p58"/>
            <p:cNvSpPr/>
            <p:nvPr/>
          </p:nvSpPr>
          <p:spPr>
            <a:xfrm>
              <a:off x="1736525" y="3775800"/>
              <a:ext cx="191700" cy="146925"/>
            </a:xfrm>
            <a:custGeom>
              <a:avLst/>
              <a:gdLst/>
              <a:ahLst/>
              <a:cxnLst/>
              <a:rect l="l" t="t" r="r" b="b"/>
              <a:pathLst>
                <a:path w="7668" h="5877" extrusionOk="0">
                  <a:moveTo>
                    <a:pt x="4145" y="0"/>
                  </a:moveTo>
                  <a:cubicBezTo>
                    <a:pt x="3751" y="0"/>
                    <a:pt x="3338" y="69"/>
                    <a:pt x="2965" y="147"/>
                  </a:cubicBezTo>
                  <a:cubicBezTo>
                    <a:pt x="2072" y="338"/>
                    <a:pt x="1286" y="992"/>
                    <a:pt x="762" y="1742"/>
                  </a:cubicBezTo>
                  <a:cubicBezTo>
                    <a:pt x="48" y="2766"/>
                    <a:pt x="0" y="3862"/>
                    <a:pt x="262" y="5088"/>
                  </a:cubicBezTo>
                  <a:cubicBezTo>
                    <a:pt x="308" y="5295"/>
                    <a:pt x="1337" y="5877"/>
                    <a:pt x="1572" y="5877"/>
                  </a:cubicBezTo>
                  <a:cubicBezTo>
                    <a:pt x="1581" y="5877"/>
                    <a:pt x="1589" y="5876"/>
                    <a:pt x="1596" y="5874"/>
                  </a:cubicBezTo>
                  <a:cubicBezTo>
                    <a:pt x="2750" y="5588"/>
                    <a:pt x="3501" y="4350"/>
                    <a:pt x="3643" y="3159"/>
                  </a:cubicBezTo>
                  <a:cubicBezTo>
                    <a:pt x="3748" y="2194"/>
                    <a:pt x="4725" y="1891"/>
                    <a:pt x="5258" y="1891"/>
                  </a:cubicBezTo>
                  <a:cubicBezTo>
                    <a:pt x="5396" y="1891"/>
                    <a:pt x="5504" y="1911"/>
                    <a:pt x="5560" y="1945"/>
                  </a:cubicBezTo>
                  <a:cubicBezTo>
                    <a:pt x="5560" y="1945"/>
                    <a:pt x="6937" y="4236"/>
                    <a:pt x="7614" y="4236"/>
                  </a:cubicBezTo>
                  <a:cubicBezTo>
                    <a:pt x="7633" y="4236"/>
                    <a:pt x="7650" y="4234"/>
                    <a:pt x="7668" y="4231"/>
                  </a:cubicBezTo>
                  <a:cubicBezTo>
                    <a:pt x="7668" y="969"/>
                    <a:pt x="5787" y="933"/>
                    <a:pt x="5548" y="588"/>
                  </a:cubicBezTo>
                  <a:cubicBezTo>
                    <a:pt x="5233" y="139"/>
                    <a:pt x="4708" y="0"/>
                    <a:pt x="4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65;p58"/>
            <p:cNvSpPr/>
            <p:nvPr/>
          </p:nvSpPr>
          <p:spPr>
            <a:xfrm>
              <a:off x="2211275" y="1742600"/>
              <a:ext cx="2053250" cy="1683275"/>
            </a:xfrm>
            <a:custGeom>
              <a:avLst/>
              <a:gdLst/>
              <a:ahLst/>
              <a:cxnLst/>
              <a:rect l="l" t="t" r="r" b="b"/>
              <a:pathLst>
                <a:path w="82130" h="67331" extrusionOk="0">
                  <a:moveTo>
                    <a:pt x="5251" y="1"/>
                  </a:moveTo>
                  <a:cubicBezTo>
                    <a:pt x="2346" y="1"/>
                    <a:pt x="1" y="2346"/>
                    <a:pt x="1" y="5251"/>
                  </a:cubicBezTo>
                  <a:lnTo>
                    <a:pt x="1" y="67330"/>
                  </a:lnTo>
                  <a:lnTo>
                    <a:pt x="26361" y="67330"/>
                  </a:lnTo>
                  <a:cubicBezTo>
                    <a:pt x="25218" y="65806"/>
                    <a:pt x="24551" y="63925"/>
                    <a:pt x="24551" y="61877"/>
                  </a:cubicBezTo>
                  <a:cubicBezTo>
                    <a:pt x="24551" y="56846"/>
                    <a:pt x="28629" y="52770"/>
                    <a:pt x="33654" y="52770"/>
                  </a:cubicBezTo>
                  <a:cubicBezTo>
                    <a:pt x="33802" y="52770"/>
                    <a:pt x="33950" y="52774"/>
                    <a:pt x="34100" y="52781"/>
                  </a:cubicBezTo>
                  <a:cubicBezTo>
                    <a:pt x="38863" y="52995"/>
                    <a:pt x="42732" y="57032"/>
                    <a:pt x="42780" y="61794"/>
                  </a:cubicBezTo>
                  <a:cubicBezTo>
                    <a:pt x="42804" y="63878"/>
                    <a:pt x="42125" y="65795"/>
                    <a:pt x="40970" y="67330"/>
                  </a:cubicBezTo>
                  <a:lnTo>
                    <a:pt x="67330" y="67330"/>
                  </a:lnTo>
                  <a:lnTo>
                    <a:pt x="67330" y="40970"/>
                  </a:lnTo>
                  <a:cubicBezTo>
                    <a:pt x="68853" y="42115"/>
                    <a:pt x="70750" y="42780"/>
                    <a:pt x="72812" y="42780"/>
                  </a:cubicBezTo>
                  <a:cubicBezTo>
                    <a:pt x="72830" y="42780"/>
                    <a:pt x="72848" y="42780"/>
                    <a:pt x="72867" y="42780"/>
                  </a:cubicBezTo>
                  <a:cubicBezTo>
                    <a:pt x="77629" y="42732"/>
                    <a:pt x="81666" y="38863"/>
                    <a:pt x="81880" y="34100"/>
                  </a:cubicBezTo>
                  <a:cubicBezTo>
                    <a:pt x="82130" y="28861"/>
                    <a:pt x="77963" y="24551"/>
                    <a:pt x="72783" y="24551"/>
                  </a:cubicBezTo>
                  <a:cubicBezTo>
                    <a:pt x="70736" y="24551"/>
                    <a:pt x="68842" y="25218"/>
                    <a:pt x="67330" y="26349"/>
                  </a:cubicBezTo>
                  <a:lnTo>
                    <a:pt x="67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66;p58"/>
            <p:cNvSpPr/>
            <p:nvPr/>
          </p:nvSpPr>
          <p:spPr>
            <a:xfrm>
              <a:off x="3524525" y="3425850"/>
              <a:ext cx="2053275" cy="1683275"/>
            </a:xfrm>
            <a:custGeom>
              <a:avLst/>
              <a:gdLst/>
              <a:ahLst/>
              <a:cxnLst/>
              <a:rect l="l" t="t" r="r" b="b"/>
              <a:pathLst>
                <a:path w="82131" h="67331" extrusionOk="0">
                  <a:moveTo>
                    <a:pt x="14800" y="0"/>
                  </a:moveTo>
                  <a:lnTo>
                    <a:pt x="14800" y="26349"/>
                  </a:lnTo>
                  <a:cubicBezTo>
                    <a:pt x="13291" y="25225"/>
                    <a:pt x="11413" y="24550"/>
                    <a:pt x="9370" y="24550"/>
                  </a:cubicBezTo>
                  <a:cubicBezTo>
                    <a:pt x="9335" y="24550"/>
                    <a:pt x="9299" y="24551"/>
                    <a:pt x="9264" y="24551"/>
                  </a:cubicBezTo>
                  <a:cubicBezTo>
                    <a:pt x="4501" y="24587"/>
                    <a:pt x="465" y="28456"/>
                    <a:pt x="251" y="33231"/>
                  </a:cubicBezTo>
                  <a:cubicBezTo>
                    <a:pt x="1" y="38458"/>
                    <a:pt x="4168" y="42780"/>
                    <a:pt x="9347" y="42780"/>
                  </a:cubicBezTo>
                  <a:cubicBezTo>
                    <a:pt x="11395" y="42780"/>
                    <a:pt x="13276" y="42113"/>
                    <a:pt x="14800" y="40970"/>
                  </a:cubicBezTo>
                  <a:lnTo>
                    <a:pt x="14800" y="67330"/>
                  </a:lnTo>
                  <a:lnTo>
                    <a:pt x="76880" y="67330"/>
                  </a:lnTo>
                  <a:cubicBezTo>
                    <a:pt x="79773" y="67330"/>
                    <a:pt x="82130" y="64973"/>
                    <a:pt x="82130" y="62079"/>
                  </a:cubicBezTo>
                  <a:lnTo>
                    <a:pt x="82130" y="0"/>
                  </a:lnTo>
                  <a:lnTo>
                    <a:pt x="55770" y="0"/>
                  </a:lnTo>
                  <a:cubicBezTo>
                    <a:pt x="56913" y="1513"/>
                    <a:pt x="57580" y="3406"/>
                    <a:pt x="57580" y="5442"/>
                  </a:cubicBezTo>
                  <a:cubicBezTo>
                    <a:pt x="57580" y="10484"/>
                    <a:pt x="53501" y="14561"/>
                    <a:pt x="48477" y="14561"/>
                  </a:cubicBezTo>
                  <a:cubicBezTo>
                    <a:pt x="48329" y="14561"/>
                    <a:pt x="48180" y="14557"/>
                    <a:pt x="48031" y="14550"/>
                  </a:cubicBezTo>
                  <a:cubicBezTo>
                    <a:pt x="43256" y="14324"/>
                    <a:pt x="39399" y="10299"/>
                    <a:pt x="39351" y="5537"/>
                  </a:cubicBezTo>
                  <a:cubicBezTo>
                    <a:pt x="39327" y="3453"/>
                    <a:pt x="40006" y="1536"/>
                    <a:pt x="4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67;p58"/>
            <p:cNvSpPr/>
            <p:nvPr/>
          </p:nvSpPr>
          <p:spPr>
            <a:xfrm>
              <a:off x="2211275" y="3061850"/>
              <a:ext cx="1683275" cy="2047275"/>
            </a:xfrm>
            <a:custGeom>
              <a:avLst/>
              <a:gdLst/>
              <a:ahLst/>
              <a:cxnLst/>
              <a:rect l="l" t="t" r="r" b="b"/>
              <a:pathLst>
                <a:path w="67331" h="81891" extrusionOk="0">
                  <a:moveTo>
                    <a:pt x="33654" y="0"/>
                  </a:moveTo>
                  <a:cubicBezTo>
                    <a:pt x="28629" y="0"/>
                    <a:pt x="24551" y="4076"/>
                    <a:pt x="24551" y="9107"/>
                  </a:cubicBezTo>
                  <a:cubicBezTo>
                    <a:pt x="24551" y="11155"/>
                    <a:pt x="25218" y="13036"/>
                    <a:pt x="26361" y="14560"/>
                  </a:cubicBezTo>
                  <a:lnTo>
                    <a:pt x="1" y="14560"/>
                  </a:lnTo>
                  <a:lnTo>
                    <a:pt x="1" y="76639"/>
                  </a:lnTo>
                  <a:cubicBezTo>
                    <a:pt x="1" y="79533"/>
                    <a:pt x="2358" y="81890"/>
                    <a:pt x="5251" y="81890"/>
                  </a:cubicBezTo>
                  <a:lnTo>
                    <a:pt x="67330" y="81890"/>
                  </a:lnTo>
                  <a:lnTo>
                    <a:pt x="67330" y="55530"/>
                  </a:lnTo>
                  <a:cubicBezTo>
                    <a:pt x="65806" y="56673"/>
                    <a:pt x="63925" y="57340"/>
                    <a:pt x="61877" y="57340"/>
                  </a:cubicBezTo>
                  <a:cubicBezTo>
                    <a:pt x="56698" y="57340"/>
                    <a:pt x="52531" y="53018"/>
                    <a:pt x="52781" y="47791"/>
                  </a:cubicBezTo>
                  <a:cubicBezTo>
                    <a:pt x="52995" y="43016"/>
                    <a:pt x="57031" y="39147"/>
                    <a:pt x="61794" y="39111"/>
                  </a:cubicBezTo>
                  <a:cubicBezTo>
                    <a:pt x="61829" y="39111"/>
                    <a:pt x="61865" y="39110"/>
                    <a:pt x="61900" y="39110"/>
                  </a:cubicBezTo>
                  <a:cubicBezTo>
                    <a:pt x="63943" y="39110"/>
                    <a:pt x="65821" y="39785"/>
                    <a:pt x="67330" y="40909"/>
                  </a:cubicBezTo>
                  <a:lnTo>
                    <a:pt x="67330" y="14560"/>
                  </a:lnTo>
                  <a:lnTo>
                    <a:pt x="40970" y="14560"/>
                  </a:lnTo>
                  <a:cubicBezTo>
                    <a:pt x="42125" y="13025"/>
                    <a:pt x="42804" y="11108"/>
                    <a:pt x="42780" y="9024"/>
                  </a:cubicBezTo>
                  <a:cubicBezTo>
                    <a:pt x="42732" y="4262"/>
                    <a:pt x="38863" y="225"/>
                    <a:pt x="34100" y="11"/>
                  </a:cubicBezTo>
                  <a:cubicBezTo>
                    <a:pt x="33950" y="4"/>
                    <a:pt x="33802" y="0"/>
                    <a:pt x="33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8;p58"/>
            <p:cNvSpPr/>
            <p:nvPr/>
          </p:nvSpPr>
          <p:spPr>
            <a:xfrm>
              <a:off x="4215700" y="3355900"/>
              <a:ext cx="105400" cy="90100"/>
            </a:xfrm>
            <a:custGeom>
              <a:avLst/>
              <a:gdLst/>
              <a:ahLst/>
              <a:cxnLst/>
              <a:rect l="l" t="t" r="r" b="b"/>
              <a:pathLst>
                <a:path w="4216" h="3604" extrusionOk="0">
                  <a:moveTo>
                    <a:pt x="869" y="0"/>
                  </a:moveTo>
                  <a:cubicBezTo>
                    <a:pt x="476" y="1060"/>
                    <a:pt x="0" y="1798"/>
                    <a:pt x="191" y="2465"/>
                  </a:cubicBezTo>
                  <a:cubicBezTo>
                    <a:pt x="1154" y="3151"/>
                    <a:pt x="2193" y="3604"/>
                    <a:pt x="3312" y="3604"/>
                  </a:cubicBezTo>
                  <a:cubicBezTo>
                    <a:pt x="3535" y="3604"/>
                    <a:pt x="3760" y="3586"/>
                    <a:pt x="3989" y="3549"/>
                  </a:cubicBezTo>
                  <a:cubicBezTo>
                    <a:pt x="4215" y="3072"/>
                    <a:pt x="2512" y="1453"/>
                    <a:pt x="2465" y="1334"/>
                  </a:cubicBezTo>
                  <a:cubicBezTo>
                    <a:pt x="2239" y="786"/>
                    <a:pt x="2358" y="215"/>
                    <a:pt x="2346" y="48"/>
                  </a:cubicBezTo>
                  <a:cubicBezTo>
                    <a:pt x="1655" y="48"/>
                    <a:pt x="1131" y="12"/>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69;p58"/>
            <p:cNvSpPr/>
            <p:nvPr/>
          </p:nvSpPr>
          <p:spPr>
            <a:xfrm>
              <a:off x="4379700" y="3326275"/>
              <a:ext cx="92600" cy="107225"/>
            </a:xfrm>
            <a:custGeom>
              <a:avLst/>
              <a:gdLst/>
              <a:ahLst/>
              <a:cxnLst/>
              <a:rect l="l" t="t" r="r" b="b"/>
              <a:pathLst>
                <a:path w="3704" h="4289" extrusionOk="0">
                  <a:moveTo>
                    <a:pt x="1757" y="1"/>
                  </a:moveTo>
                  <a:cubicBezTo>
                    <a:pt x="1655" y="1"/>
                    <a:pt x="1555" y="18"/>
                    <a:pt x="1465" y="54"/>
                  </a:cubicBezTo>
                  <a:cubicBezTo>
                    <a:pt x="1465" y="54"/>
                    <a:pt x="1" y="1674"/>
                    <a:pt x="191" y="1912"/>
                  </a:cubicBezTo>
                  <a:cubicBezTo>
                    <a:pt x="1022" y="2911"/>
                    <a:pt x="2552" y="4288"/>
                    <a:pt x="3230" y="4288"/>
                  </a:cubicBezTo>
                  <a:cubicBezTo>
                    <a:pt x="3368" y="4288"/>
                    <a:pt x="3470" y="4231"/>
                    <a:pt x="3525" y="4103"/>
                  </a:cubicBezTo>
                  <a:cubicBezTo>
                    <a:pt x="3703" y="3662"/>
                    <a:pt x="2668" y="2519"/>
                    <a:pt x="2775" y="1638"/>
                  </a:cubicBezTo>
                  <a:cubicBezTo>
                    <a:pt x="2834" y="1162"/>
                    <a:pt x="2739" y="614"/>
                    <a:pt x="2406" y="269"/>
                  </a:cubicBezTo>
                  <a:cubicBezTo>
                    <a:pt x="2239" y="94"/>
                    <a:pt x="1992" y="1"/>
                    <a:pt x="1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70;p58"/>
            <p:cNvSpPr/>
            <p:nvPr/>
          </p:nvSpPr>
          <p:spPr>
            <a:xfrm>
              <a:off x="4220750" y="2732625"/>
              <a:ext cx="320300" cy="637825"/>
            </a:xfrm>
            <a:custGeom>
              <a:avLst/>
              <a:gdLst/>
              <a:ahLst/>
              <a:cxnLst/>
              <a:rect l="l" t="t" r="r" b="b"/>
              <a:pathLst>
                <a:path w="12812" h="25513" extrusionOk="0">
                  <a:moveTo>
                    <a:pt x="4029" y="0"/>
                  </a:moveTo>
                  <a:cubicBezTo>
                    <a:pt x="2522" y="0"/>
                    <a:pt x="1230" y="97"/>
                    <a:pt x="1048" y="464"/>
                  </a:cubicBezTo>
                  <a:cubicBezTo>
                    <a:pt x="1" y="2643"/>
                    <a:pt x="1120" y="5691"/>
                    <a:pt x="1453" y="7072"/>
                  </a:cubicBezTo>
                  <a:cubicBezTo>
                    <a:pt x="2144" y="9894"/>
                    <a:pt x="2358" y="12239"/>
                    <a:pt x="2299" y="14335"/>
                  </a:cubicBezTo>
                  <a:cubicBezTo>
                    <a:pt x="2215" y="17395"/>
                    <a:pt x="1060" y="21491"/>
                    <a:pt x="667" y="24931"/>
                  </a:cubicBezTo>
                  <a:cubicBezTo>
                    <a:pt x="866" y="25363"/>
                    <a:pt x="1109" y="25512"/>
                    <a:pt x="1343" y="25512"/>
                  </a:cubicBezTo>
                  <a:cubicBezTo>
                    <a:pt x="1682" y="25512"/>
                    <a:pt x="2003" y="25198"/>
                    <a:pt x="2144" y="24979"/>
                  </a:cubicBezTo>
                  <a:cubicBezTo>
                    <a:pt x="2727" y="22836"/>
                    <a:pt x="5227" y="15716"/>
                    <a:pt x="5597" y="14561"/>
                  </a:cubicBezTo>
                  <a:cubicBezTo>
                    <a:pt x="6240" y="12501"/>
                    <a:pt x="6442" y="10168"/>
                    <a:pt x="6716" y="7048"/>
                  </a:cubicBezTo>
                  <a:cubicBezTo>
                    <a:pt x="8514" y="10584"/>
                    <a:pt x="9347" y="12609"/>
                    <a:pt x="9549" y="14180"/>
                  </a:cubicBezTo>
                  <a:cubicBezTo>
                    <a:pt x="9680" y="15216"/>
                    <a:pt x="7811" y="23372"/>
                    <a:pt x="7764" y="24146"/>
                  </a:cubicBezTo>
                  <a:cubicBezTo>
                    <a:pt x="7722" y="24679"/>
                    <a:pt x="8217" y="25073"/>
                    <a:pt x="8596" y="25073"/>
                  </a:cubicBezTo>
                  <a:cubicBezTo>
                    <a:pt x="8758" y="25073"/>
                    <a:pt x="8898" y="25000"/>
                    <a:pt x="8966" y="24836"/>
                  </a:cubicBezTo>
                  <a:cubicBezTo>
                    <a:pt x="10300" y="21741"/>
                    <a:pt x="12800" y="15811"/>
                    <a:pt x="12812" y="13240"/>
                  </a:cubicBezTo>
                  <a:cubicBezTo>
                    <a:pt x="12812" y="9322"/>
                    <a:pt x="10681" y="4750"/>
                    <a:pt x="9264" y="47"/>
                  </a:cubicBezTo>
                  <a:cubicBezTo>
                    <a:pt x="9264" y="101"/>
                    <a:pt x="9029" y="121"/>
                    <a:pt x="8638" y="121"/>
                  </a:cubicBezTo>
                  <a:cubicBezTo>
                    <a:pt x="7661" y="121"/>
                    <a:pt x="5711" y="0"/>
                    <a:pt x="4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71;p58"/>
            <p:cNvSpPr/>
            <p:nvPr/>
          </p:nvSpPr>
          <p:spPr>
            <a:xfrm>
              <a:off x="4149025" y="2589350"/>
              <a:ext cx="93175" cy="314400"/>
            </a:xfrm>
            <a:custGeom>
              <a:avLst/>
              <a:gdLst/>
              <a:ahLst/>
              <a:cxnLst/>
              <a:rect l="l" t="t" r="r" b="b"/>
              <a:pathLst>
                <a:path w="3727" h="12576" extrusionOk="0">
                  <a:moveTo>
                    <a:pt x="1386" y="1"/>
                  </a:moveTo>
                  <a:cubicBezTo>
                    <a:pt x="1205" y="1"/>
                    <a:pt x="1089" y="35"/>
                    <a:pt x="1084" y="123"/>
                  </a:cubicBezTo>
                  <a:cubicBezTo>
                    <a:pt x="917" y="3159"/>
                    <a:pt x="750" y="4397"/>
                    <a:pt x="750" y="5743"/>
                  </a:cubicBezTo>
                  <a:cubicBezTo>
                    <a:pt x="750" y="7481"/>
                    <a:pt x="691" y="8005"/>
                    <a:pt x="393" y="10089"/>
                  </a:cubicBezTo>
                  <a:cubicBezTo>
                    <a:pt x="346" y="10470"/>
                    <a:pt x="0" y="11624"/>
                    <a:pt x="119" y="11982"/>
                  </a:cubicBezTo>
                  <a:cubicBezTo>
                    <a:pt x="259" y="12352"/>
                    <a:pt x="765" y="12575"/>
                    <a:pt x="1219" y="12575"/>
                  </a:cubicBezTo>
                  <a:cubicBezTo>
                    <a:pt x="1537" y="12575"/>
                    <a:pt x="1830" y="12465"/>
                    <a:pt x="1953" y="12220"/>
                  </a:cubicBezTo>
                  <a:cubicBezTo>
                    <a:pt x="2429" y="11267"/>
                    <a:pt x="1643" y="10839"/>
                    <a:pt x="1786" y="9779"/>
                  </a:cubicBezTo>
                  <a:cubicBezTo>
                    <a:pt x="2322" y="6052"/>
                    <a:pt x="3227" y="3397"/>
                    <a:pt x="3727" y="528"/>
                  </a:cubicBezTo>
                  <a:cubicBezTo>
                    <a:pt x="3440" y="426"/>
                    <a:pt x="2017" y="1"/>
                    <a:pt x="138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72;p58"/>
            <p:cNvSpPr/>
            <p:nvPr/>
          </p:nvSpPr>
          <p:spPr>
            <a:xfrm>
              <a:off x="4176100" y="2281075"/>
              <a:ext cx="353950" cy="477275"/>
            </a:xfrm>
            <a:custGeom>
              <a:avLst/>
              <a:gdLst/>
              <a:ahLst/>
              <a:cxnLst/>
              <a:rect l="l" t="t" r="r" b="b"/>
              <a:pathLst>
                <a:path w="14158" h="19091" extrusionOk="0">
                  <a:moveTo>
                    <a:pt x="11443" y="0"/>
                  </a:moveTo>
                  <a:cubicBezTo>
                    <a:pt x="10776" y="1000"/>
                    <a:pt x="10169" y="2489"/>
                    <a:pt x="9371" y="3239"/>
                  </a:cubicBezTo>
                  <a:cubicBezTo>
                    <a:pt x="7918" y="4608"/>
                    <a:pt x="6632" y="4251"/>
                    <a:pt x="4835" y="4679"/>
                  </a:cubicBezTo>
                  <a:cubicBezTo>
                    <a:pt x="3263" y="5048"/>
                    <a:pt x="1620" y="5679"/>
                    <a:pt x="1132" y="7144"/>
                  </a:cubicBezTo>
                  <a:cubicBezTo>
                    <a:pt x="560" y="8882"/>
                    <a:pt x="84" y="10430"/>
                    <a:pt x="1" y="12454"/>
                  </a:cubicBezTo>
                  <a:cubicBezTo>
                    <a:pt x="490" y="12657"/>
                    <a:pt x="1487" y="12939"/>
                    <a:pt x="2160" y="12939"/>
                  </a:cubicBezTo>
                  <a:cubicBezTo>
                    <a:pt x="2355" y="12939"/>
                    <a:pt x="2523" y="12915"/>
                    <a:pt x="2644" y="12859"/>
                  </a:cubicBezTo>
                  <a:lnTo>
                    <a:pt x="3046" y="10743"/>
                  </a:lnTo>
                  <a:lnTo>
                    <a:pt x="3046" y="10743"/>
                  </a:lnTo>
                  <a:cubicBezTo>
                    <a:pt x="2758" y="12609"/>
                    <a:pt x="2723" y="18091"/>
                    <a:pt x="2834" y="18526"/>
                  </a:cubicBezTo>
                  <a:cubicBezTo>
                    <a:pt x="2917" y="18835"/>
                    <a:pt x="4687" y="19090"/>
                    <a:pt x="6577" y="19090"/>
                  </a:cubicBezTo>
                  <a:cubicBezTo>
                    <a:pt x="8478" y="19090"/>
                    <a:pt x="10500" y="18832"/>
                    <a:pt x="11050" y="18109"/>
                  </a:cubicBezTo>
                  <a:cubicBezTo>
                    <a:pt x="11324" y="17764"/>
                    <a:pt x="11169" y="11109"/>
                    <a:pt x="11157" y="9608"/>
                  </a:cubicBezTo>
                  <a:cubicBezTo>
                    <a:pt x="11157" y="7275"/>
                    <a:pt x="13252" y="4798"/>
                    <a:pt x="14157" y="1500"/>
                  </a:cubicBezTo>
                  <a:cubicBezTo>
                    <a:pt x="13181" y="548"/>
                    <a:pt x="11443" y="0"/>
                    <a:pt x="1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73;p58"/>
            <p:cNvSpPr/>
            <p:nvPr/>
          </p:nvSpPr>
          <p:spPr>
            <a:xfrm>
              <a:off x="4453275" y="1979475"/>
              <a:ext cx="110700" cy="342125"/>
            </a:xfrm>
            <a:custGeom>
              <a:avLst/>
              <a:gdLst/>
              <a:ahLst/>
              <a:cxnLst/>
              <a:rect l="l" t="t" r="r" b="b"/>
              <a:pathLst>
                <a:path w="4428" h="13685" extrusionOk="0">
                  <a:moveTo>
                    <a:pt x="669" y="1"/>
                  </a:moveTo>
                  <a:cubicBezTo>
                    <a:pt x="600" y="1"/>
                    <a:pt x="531" y="20"/>
                    <a:pt x="463" y="63"/>
                  </a:cubicBezTo>
                  <a:cubicBezTo>
                    <a:pt x="237" y="206"/>
                    <a:pt x="201" y="539"/>
                    <a:pt x="260" y="813"/>
                  </a:cubicBezTo>
                  <a:cubicBezTo>
                    <a:pt x="1058" y="4504"/>
                    <a:pt x="1546" y="6504"/>
                    <a:pt x="1903" y="8504"/>
                  </a:cubicBezTo>
                  <a:cubicBezTo>
                    <a:pt x="2070" y="9433"/>
                    <a:pt x="844" y="11064"/>
                    <a:pt x="356" y="12064"/>
                  </a:cubicBezTo>
                  <a:cubicBezTo>
                    <a:pt x="0" y="12805"/>
                    <a:pt x="1815" y="13685"/>
                    <a:pt x="2683" y="13685"/>
                  </a:cubicBezTo>
                  <a:cubicBezTo>
                    <a:pt x="2861" y="13685"/>
                    <a:pt x="2999" y="13648"/>
                    <a:pt x="3070" y="13564"/>
                  </a:cubicBezTo>
                  <a:cubicBezTo>
                    <a:pt x="3558" y="12993"/>
                    <a:pt x="4332" y="9457"/>
                    <a:pt x="4392" y="8695"/>
                  </a:cubicBezTo>
                  <a:cubicBezTo>
                    <a:pt x="4428" y="8123"/>
                    <a:pt x="4213" y="7575"/>
                    <a:pt x="3987" y="7040"/>
                  </a:cubicBezTo>
                  <a:lnTo>
                    <a:pt x="1415" y="729"/>
                  </a:lnTo>
                  <a:cubicBezTo>
                    <a:pt x="1278" y="397"/>
                    <a:pt x="981" y="1"/>
                    <a:pt x="66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74;p58"/>
            <p:cNvSpPr/>
            <p:nvPr/>
          </p:nvSpPr>
          <p:spPr>
            <a:xfrm>
              <a:off x="4307975" y="2323700"/>
              <a:ext cx="69075" cy="101875"/>
            </a:xfrm>
            <a:custGeom>
              <a:avLst/>
              <a:gdLst/>
              <a:ahLst/>
              <a:cxnLst/>
              <a:rect l="l" t="t" r="r" b="b"/>
              <a:pathLst>
                <a:path w="2763" h="4075" extrusionOk="0">
                  <a:moveTo>
                    <a:pt x="1468" y="1"/>
                  </a:moveTo>
                  <a:cubicBezTo>
                    <a:pt x="871" y="1"/>
                    <a:pt x="0" y="212"/>
                    <a:pt x="0" y="212"/>
                  </a:cubicBezTo>
                  <a:cubicBezTo>
                    <a:pt x="214" y="1450"/>
                    <a:pt x="298" y="3010"/>
                    <a:pt x="334" y="3141"/>
                  </a:cubicBezTo>
                  <a:cubicBezTo>
                    <a:pt x="501" y="3714"/>
                    <a:pt x="1197" y="4074"/>
                    <a:pt x="1801" y="4074"/>
                  </a:cubicBezTo>
                  <a:cubicBezTo>
                    <a:pt x="2315" y="4074"/>
                    <a:pt x="2762" y="3813"/>
                    <a:pt x="2762" y="3200"/>
                  </a:cubicBezTo>
                  <a:cubicBezTo>
                    <a:pt x="2667" y="2474"/>
                    <a:pt x="2310" y="355"/>
                    <a:pt x="1941" y="93"/>
                  </a:cubicBezTo>
                  <a:cubicBezTo>
                    <a:pt x="1846" y="26"/>
                    <a:pt x="1673" y="1"/>
                    <a:pt x="146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75;p58"/>
            <p:cNvSpPr/>
            <p:nvPr/>
          </p:nvSpPr>
          <p:spPr>
            <a:xfrm>
              <a:off x="4232650" y="2185050"/>
              <a:ext cx="175650" cy="181175"/>
            </a:xfrm>
            <a:custGeom>
              <a:avLst/>
              <a:gdLst/>
              <a:ahLst/>
              <a:cxnLst/>
              <a:rect l="l" t="t" r="r" b="b"/>
              <a:pathLst>
                <a:path w="7026" h="7247" extrusionOk="0">
                  <a:moveTo>
                    <a:pt x="3655" y="1"/>
                  </a:moveTo>
                  <a:cubicBezTo>
                    <a:pt x="2623" y="1"/>
                    <a:pt x="843" y="1084"/>
                    <a:pt x="477" y="2115"/>
                  </a:cubicBezTo>
                  <a:cubicBezTo>
                    <a:pt x="1" y="3412"/>
                    <a:pt x="1322" y="5722"/>
                    <a:pt x="2335" y="5877"/>
                  </a:cubicBezTo>
                  <a:cubicBezTo>
                    <a:pt x="2335" y="5877"/>
                    <a:pt x="3216" y="6925"/>
                    <a:pt x="4728" y="7187"/>
                  </a:cubicBezTo>
                  <a:cubicBezTo>
                    <a:pt x="4930" y="7222"/>
                    <a:pt x="5148" y="7246"/>
                    <a:pt x="5365" y="7246"/>
                  </a:cubicBezTo>
                  <a:cubicBezTo>
                    <a:pt x="5876" y="7246"/>
                    <a:pt x="6375" y="7113"/>
                    <a:pt x="6609" y="6687"/>
                  </a:cubicBezTo>
                  <a:cubicBezTo>
                    <a:pt x="6930" y="6079"/>
                    <a:pt x="7002" y="5365"/>
                    <a:pt x="7014" y="4675"/>
                  </a:cubicBezTo>
                  <a:cubicBezTo>
                    <a:pt x="7026" y="3972"/>
                    <a:pt x="5978" y="2103"/>
                    <a:pt x="5704" y="1448"/>
                  </a:cubicBezTo>
                  <a:cubicBezTo>
                    <a:pt x="5299" y="472"/>
                    <a:pt x="4918" y="210"/>
                    <a:pt x="3870" y="19"/>
                  </a:cubicBezTo>
                  <a:cubicBezTo>
                    <a:pt x="3803" y="7"/>
                    <a:pt x="3731" y="1"/>
                    <a:pt x="365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76;p58"/>
            <p:cNvSpPr/>
            <p:nvPr/>
          </p:nvSpPr>
          <p:spPr>
            <a:xfrm>
              <a:off x="4224025" y="2144850"/>
              <a:ext cx="158675" cy="187825"/>
            </a:xfrm>
            <a:custGeom>
              <a:avLst/>
              <a:gdLst/>
              <a:ahLst/>
              <a:cxnLst/>
              <a:rect l="l" t="t" r="r" b="b"/>
              <a:pathLst>
                <a:path w="6347" h="7513" extrusionOk="0">
                  <a:moveTo>
                    <a:pt x="5084" y="1"/>
                  </a:moveTo>
                  <a:cubicBezTo>
                    <a:pt x="5033" y="1"/>
                    <a:pt x="4985" y="21"/>
                    <a:pt x="4942" y="67"/>
                  </a:cubicBezTo>
                  <a:cubicBezTo>
                    <a:pt x="4037" y="1068"/>
                    <a:pt x="2132" y="1675"/>
                    <a:pt x="1239" y="2389"/>
                  </a:cubicBezTo>
                  <a:cubicBezTo>
                    <a:pt x="346" y="3104"/>
                    <a:pt x="1" y="4128"/>
                    <a:pt x="322" y="5223"/>
                  </a:cubicBezTo>
                  <a:cubicBezTo>
                    <a:pt x="465" y="5699"/>
                    <a:pt x="1072" y="6473"/>
                    <a:pt x="1132" y="6556"/>
                  </a:cubicBezTo>
                  <a:cubicBezTo>
                    <a:pt x="1261" y="6707"/>
                    <a:pt x="2025" y="7513"/>
                    <a:pt x="2531" y="7513"/>
                  </a:cubicBezTo>
                  <a:cubicBezTo>
                    <a:pt x="2584" y="7513"/>
                    <a:pt x="2634" y="7504"/>
                    <a:pt x="2680" y="7485"/>
                  </a:cubicBezTo>
                  <a:cubicBezTo>
                    <a:pt x="2680" y="7485"/>
                    <a:pt x="1483" y="6105"/>
                    <a:pt x="2290" y="6105"/>
                  </a:cubicBezTo>
                  <a:cubicBezTo>
                    <a:pt x="2331" y="6105"/>
                    <a:pt x="2378" y="6108"/>
                    <a:pt x="2429" y="6116"/>
                  </a:cubicBezTo>
                  <a:cubicBezTo>
                    <a:pt x="1941" y="5425"/>
                    <a:pt x="1858" y="4782"/>
                    <a:pt x="1906" y="4651"/>
                  </a:cubicBezTo>
                  <a:cubicBezTo>
                    <a:pt x="2144" y="4056"/>
                    <a:pt x="2977" y="3532"/>
                    <a:pt x="3537" y="3175"/>
                  </a:cubicBezTo>
                  <a:cubicBezTo>
                    <a:pt x="3836" y="2983"/>
                    <a:pt x="4507" y="2548"/>
                    <a:pt x="5131" y="2548"/>
                  </a:cubicBezTo>
                  <a:cubicBezTo>
                    <a:pt x="5475" y="2548"/>
                    <a:pt x="5804" y="2680"/>
                    <a:pt x="6049" y="3056"/>
                  </a:cubicBezTo>
                  <a:cubicBezTo>
                    <a:pt x="6216" y="2544"/>
                    <a:pt x="6347" y="1818"/>
                    <a:pt x="5942" y="972"/>
                  </a:cubicBezTo>
                  <a:cubicBezTo>
                    <a:pt x="5780" y="659"/>
                    <a:pt x="5377" y="1"/>
                    <a:pt x="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77;p58"/>
            <p:cNvSpPr/>
            <p:nvPr/>
          </p:nvSpPr>
          <p:spPr>
            <a:xfrm>
              <a:off x="5173850" y="2211275"/>
              <a:ext cx="347100" cy="481275"/>
            </a:xfrm>
            <a:custGeom>
              <a:avLst/>
              <a:gdLst/>
              <a:ahLst/>
              <a:cxnLst/>
              <a:rect l="l" t="t" r="r" b="b"/>
              <a:pathLst>
                <a:path w="13884" h="19251" extrusionOk="0">
                  <a:moveTo>
                    <a:pt x="8667" y="1"/>
                  </a:moveTo>
                  <a:cubicBezTo>
                    <a:pt x="6535" y="1"/>
                    <a:pt x="4586" y="2026"/>
                    <a:pt x="4680" y="5090"/>
                  </a:cubicBezTo>
                  <a:cubicBezTo>
                    <a:pt x="4703" y="5769"/>
                    <a:pt x="4203" y="6638"/>
                    <a:pt x="3906" y="7245"/>
                  </a:cubicBezTo>
                  <a:cubicBezTo>
                    <a:pt x="3656" y="7721"/>
                    <a:pt x="3179" y="8043"/>
                    <a:pt x="2834" y="8459"/>
                  </a:cubicBezTo>
                  <a:cubicBezTo>
                    <a:pt x="1667" y="9912"/>
                    <a:pt x="3620" y="13186"/>
                    <a:pt x="1894" y="13889"/>
                  </a:cubicBezTo>
                  <a:cubicBezTo>
                    <a:pt x="0" y="14651"/>
                    <a:pt x="334" y="16770"/>
                    <a:pt x="739" y="17782"/>
                  </a:cubicBezTo>
                  <a:cubicBezTo>
                    <a:pt x="1253" y="18876"/>
                    <a:pt x="1697" y="19251"/>
                    <a:pt x="2109" y="19251"/>
                  </a:cubicBezTo>
                  <a:cubicBezTo>
                    <a:pt x="3007" y="19251"/>
                    <a:pt x="3756" y="17475"/>
                    <a:pt x="4758" y="17475"/>
                  </a:cubicBezTo>
                  <a:cubicBezTo>
                    <a:pt x="4799" y="17475"/>
                    <a:pt x="4840" y="17478"/>
                    <a:pt x="4882" y="17484"/>
                  </a:cubicBezTo>
                  <a:cubicBezTo>
                    <a:pt x="5007" y="17501"/>
                    <a:pt x="5132" y="17510"/>
                    <a:pt x="5255" y="17510"/>
                  </a:cubicBezTo>
                  <a:cubicBezTo>
                    <a:pt x="6679" y="17510"/>
                    <a:pt x="7981" y="16434"/>
                    <a:pt x="9252" y="15722"/>
                  </a:cubicBezTo>
                  <a:cubicBezTo>
                    <a:pt x="10811" y="14841"/>
                    <a:pt x="12478" y="13853"/>
                    <a:pt x="13240" y="12222"/>
                  </a:cubicBezTo>
                  <a:cubicBezTo>
                    <a:pt x="13728" y="11162"/>
                    <a:pt x="13776" y="9960"/>
                    <a:pt x="13812" y="8805"/>
                  </a:cubicBezTo>
                  <a:cubicBezTo>
                    <a:pt x="13883" y="6590"/>
                    <a:pt x="13574" y="4816"/>
                    <a:pt x="12550" y="2852"/>
                  </a:cubicBezTo>
                  <a:cubicBezTo>
                    <a:pt x="11521" y="860"/>
                    <a:pt x="10055" y="1"/>
                    <a:pt x="8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78;p58"/>
            <p:cNvSpPr/>
            <p:nvPr/>
          </p:nvSpPr>
          <p:spPr>
            <a:xfrm>
              <a:off x="5292000" y="2923550"/>
              <a:ext cx="145425" cy="492375"/>
            </a:xfrm>
            <a:custGeom>
              <a:avLst/>
              <a:gdLst/>
              <a:ahLst/>
              <a:cxnLst/>
              <a:rect l="l" t="t" r="r" b="b"/>
              <a:pathLst>
                <a:path w="5817" h="19695" extrusionOk="0">
                  <a:moveTo>
                    <a:pt x="3079" y="1"/>
                  </a:moveTo>
                  <a:cubicBezTo>
                    <a:pt x="2980" y="1"/>
                    <a:pt x="2875" y="6"/>
                    <a:pt x="2763" y="19"/>
                  </a:cubicBezTo>
                  <a:cubicBezTo>
                    <a:pt x="775" y="233"/>
                    <a:pt x="1275" y="1852"/>
                    <a:pt x="1239" y="3352"/>
                  </a:cubicBezTo>
                  <a:cubicBezTo>
                    <a:pt x="1180" y="5829"/>
                    <a:pt x="728" y="7996"/>
                    <a:pt x="751" y="10532"/>
                  </a:cubicBezTo>
                  <a:cubicBezTo>
                    <a:pt x="811" y="15782"/>
                    <a:pt x="180" y="17044"/>
                    <a:pt x="120" y="17747"/>
                  </a:cubicBezTo>
                  <a:cubicBezTo>
                    <a:pt x="0" y="19005"/>
                    <a:pt x="1338" y="19695"/>
                    <a:pt x="2003" y="19695"/>
                  </a:cubicBezTo>
                  <a:cubicBezTo>
                    <a:pt x="2194" y="19695"/>
                    <a:pt x="2329" y="19638"/>
                    <a:pt x="2359" y="19521"/>
                  </a:cubicBezTo>
                  <a:cubicBezTo>
                    <a:pt x="2132" y="19128"/>
                    <a:pt x="2073" y="18926"/>
                    <a:pt x="1823" y="18449"/>
                  </a:cubicBezTo>
                  <a:cubicBezTo>
                    <a:pt x="1335" y="17521"/>
                    <a:pt x="1680" y="16080"/>
                    <a:pt x="2037" y="14556"/>
                  </a:cubicBezTo>
                  <a:cubicBezTo>
                    <a:pt x="2680" y="11746"/>
                    <a:pt x="3275" y="8924"/>
                    <a:pt x="3811" y="6079"/>
                  </a:cubicBezTo>
                  <a:cubicBezTo>
                    <a:pt x="4110" y="4459"/>
                    <a:pt x="5817" y="1"/>
                    <a:pt x="307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79;p58"/>
            <p:cNvSpPr/>
            <p:nvPr/>
          </p:nvSpPr>
          <p:spPr>
            <a:xfrm>
              <a:off x="5399175" y="2941575"/>
              <a:ext cx="89325" cy="463925"/>
            </a:xfrm>
            <a:custGeom>
              <a:avLst/>
              <a:gdLst/>
              <a:ahLst/>
              <a:cxnLst/>
              <a:rect l="l" t="t" r="r" b="b"/>
              <a:pathLst>
                <a:path w="3573" h="18557" extrusionOk="0">
                  <a:moveTo>
                    <a:pt x="2156" y="1"/>
                  </a:moveTo>
                  <a:cubicBezTo>
                    <a:pt x="1852" y="1"/>
                    <a:pt x="1546" y="111"/>
                    <a:pt x="1322" y="321"/>
                  </a:cubicBezTo>
                  <a:cubicBezTo>
                    <a:pt x="0" y="1572"/>
                    <a:pt x="1298" y="10168"/>
                    <a:pt x="1394" y="11835"/>
                  </a:cubicBezTo>
                  <a:cubicBezTo>
                    <a:pt x="1489" y="13680"/>
                    <a:pt x="1655" y="15359"/>
                    <a:pt x="1513" y="17359"/>
                  </a:cubicBezTo>
                  <a:cubicBezTo>
                    <a:pt x="1501" y="17574"/>
                    <a:pt x="1786" y="18240"/>
                    <a:pt x="1977" y="18336"/>
                  </a:cubicBezTo>
                  <a:cubicBezTo>
                    <a:pt x="2273" y="18487"/>
                    <a:pt x="2512" y="18557"/>
                    <a:pt x="2701" y="18557"/>
                  </a:cubicBezTo>
                  <a:cubicBezTo>
                    <a:pt x="3103" y="18557"/>
                    <a:pt x="3275" y="18239"/>
                    <a:pt x="3275" y="17728"/>
                  </a:cubicBezTo>
                  <a:cubicBezTo>
                    <a:pt x="3156" y="17502"/>
                    <a:pt x="2715" y="16895"/>
                    <a:pt x="2751" y="15466"/>
                  </a:cubicBezTo>
                  <a:cubicBezTo>
                    <a:pt x="2810" y="11894"/>
                    <a:pt x="3572" y="7334"/>
                    <a:pt x="3525" y="3750"/>
                  </a:cubicBezTo>
                  <a:cubicBezTo>
                    <a:pt x="3513" y="2977"/>
                    <a:pt x="3441" y="619"/>
                    <a:pt x="2798" y="191"/>
                  </a:cubicBezTo>
                  <a:cubicBezTo>
                    <a:pt x="2609" y="63"/>
                    <a:pt x="2383" y="1"/>
                    <a:pt x="215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80;p58"/>
            <p:cNvSpPr/>
            <p:nvPr/>
          </p:nvSpPr>
          <p:spPr>
            <a:xfrm>
              <a:off x="5283100" y="3367200"/>
              <a:ext cx="88725" cy="59200"/>
            </a:xfrm>
            <a:custGeom>
              <a:avLst/>
              <a:gdLst/>
              <a:ahLst/>
              <a:cxnLst/>
              <a:rect l="l" t="t" r="r" b="b"/>
              <a:pathLst>
                <a:path w="3549" h="2368" extrusionOk="0">
                  <a:moveTo>
                    <a:pt x="480" y="1"/>
                  </a:moveTo>
                  <a:cubicBezTo>
                    <a:pt x="479" y="1"/>
                    <a:pt x="477" y="1"/>
                    <a:pt x="476" y="1"/>
                  </a:cubicBezTo>
                  <a:cubicBezTo>
                    <a:pt x="214" y="25"/>
                    <a:pt x="83" y="608"/>
                    <a:pt x="48" y="882"/>
                  </a:cubicBezTo>
                  <a:cubicBezTo>
                    <a:pt x="0" y="1275"/>
                    <a:pt x="488" y="1942"/>
                    <a:pt x="512" y="2346"/>
                  </a:cubicBezTo>
                  <a:cubicBezTo>
                    <a:pt x="568" y="2362"/>
                    <a:pt x="613" y="2368"/>
                    <a:pt x="650" y="2368"/>
                  </a:cubicBezTo>
                  <a:cubicBezTo>
                    <a:pt x="726" y="2368"/>
                    <a:pt x="774" y="2346"/>
                    <a:pt x="822" y="2346"/>
                  </a:cubicBezTo>
                  <a:cubicBezTo>
                    <a:pt x="822" y="2013"/>
                    <a:pt x="718" y="1505"/>
                    <a:pt x="791" y="1505"/>
                  </a:cubicBezTo>
                  <a:cubicBezTo>
                    <a:pt x="796" y="1505"/>
                    <a:pt x="802" y="1507"/>
                    <a:pt x="810" y="1513"/>
                  </a:cubicBezTo>
                  <a:cubicBezTo>
                    <a:pt x="1214" y="1823"/>
                    <a:pt x="1417" y="2287"/>
                    <a:pt x="1560" y="2311"/>
                  </a:cubicBezTo>
                  <a:cubicBezTo>
                    <a:pt x="1708" y="2336"/>
                    <a:pt x="1947" y="2343"/>
                    <a:pt x="2214" y="2343"/>
                  </a:cubicBezTo>
                  <a:cubicBezTo>
                    <a:pt x="2582" y="2343"/>
                    <a:pt x="3001" y="2329"/>
                    <a:pt x="3303" y="2329"/>
                  </a:cubicBezTo>
                  <a:cubicBezTo>
                    <a:pt x="3398" y="2329"/>
                    <a:pt x="3482" y="2331"/>
                    <a:pt x="3548" y="2335"/>
                  </a:cubicBezTo>
                  <a:cubicBezTo>
                    <a:pt x="3525" y="1974"/>
                    <a:pt x="2249" y="701"/>
                    <a:pt x="2182" y="701"/>
                  </a:cubicBezTo>
                  <a:cubicBezTo>
                    <a:pt x="2180" y="701"/>
                    <a:pt x="2179" y="702"/>
                    <a:pt x="2179" y="703"/>
                  </a:cubicBezTo>
                  <a:cubicBezTo>
                    <a:pt x="2150" y="988"/>
                    <a:pt x="1918" y="1076"/>
                    <a:pt x="1722" y="1076"/>
                  </a:cubicBezTo>
                  <a:cubicBezTo>
                    <a:pt x="1672" y="1076"/>
                    <a:pt x="1625" y="1070"/>
                    <a:pt x="1584" y="1061"/>
                  </a:cubicBezTo>
                  <a:cubicBezTo>
                    <a:pt x="933" y="883"/>
                    <a:pt x="64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81;p58"/>
            <p:cNvSpPr/>
            <p:nvPr/>
          </p:nvSpPr>
          <p:spPr>
            <a:xfrm>
              <a:off x="5426250" y="3367200"/>
              <a:ext cx="89025" cy="59300"/>
            </a:xfrm>
            <a:custGeom>
              <a:avLst/>
              <a:gdLst/>
              <a:ahLst/>
              <a:cxnLst/>
              <a:rect l="l" t="t" r="r" b="b"/>
              <a:pathLst>
                <a:path w="3561" h="2372" extrusionOk="0">
                  <a:moveTo>
                    <a:pt x="481" y="1"/>
                  </a:moveTo>
                  <a:cubicBezTo>
                    <a:pt x="480" y="1"/>
                    <a:pt x="478" y="1"/>
                    <a:pt x="477" y="1"/>
                  </a:cubicBezTo>
                  <a:cubicBezTo>
                    <a:pt x="215" y="25"/>
                    <a:pt x="84" y="608"/>
                    <a:pt x="49" y="882"/>
                  </a:cubicBezTo>
                  <a:cubicBezTo>
                    <a:pt x="1" y="1275"/>
                    <a:pt x="489" y="1930"/>
                    <a:pt x="513" y="2323"/>
                  </a:cubicBezTo>
                  <a:cubicBezTo>
                    <a:pt x="605" y="2349"/>
                    <a:pt x="668" y="2357"/>
                    <a:pt x="722" y="2357"/>
                  </a:cubicBezTo>
                  <a:cubicBezTo>
                    <a:pt x="766" y="2357"/>
                    <a:pt x="804" y="2352"/>
                    <a:pt x="846" y="2346"/>
                  </a:cubicBezTo>
                  <a:cubicBezTo>
                    <a:pt x="835" y="2013"/>
                    <a:pt x="731" y="1505"/>
                    <a:pt x="804" y="1505"/>
                  </a:cubicBezTo>
                  <a:cubicBezTo>
                    <a:pt x="809" y="1505"/>
                    <a:pt x="815" y="1507"/>
                    <a:pt x="822" y="1513"/>
                  </a:cubicBezTo>
                  <a:cubicBezTo>
                    <a:pt x="1215" y="1823"/>
                    <a:pt x="1513" y="2323"/>
                    <a:pt x="1656" y="2346"/>
                  </a:cubicBezTo>
                  <a:cubicBezTo>
                    <a:pt x="1763" y="2365"/>
                    <a:pt x="1913" y="2371"/>
                    <a:pt x="2084" y="2371"/>
                  </a:cubicBezTo>
                  <a:cubicBezTo>
                    <a:pt x="2508" y="2371"/>
                    <a:pt x="3060" y="2331"/>
                    <a:pt x="3409" y="2331"/>
                  </a:cubicBezTo>
                  <a:cubicBezTo>
                    <a:pt x="3465" y="2331"/>
                    <a:pt x="3517" y="2332"/>
                    <a:pt x="3561" y="2335"/>
                  </a:cubicBezTo>
                  <a:cubicBezTo>
                    <a:pt x="3526" y="1974"/>
                    <a:pt x="2250" y="701"/>
                    <a:pt x="2182" y="701"/>
                  </a:cubicBezTo>
                  <a:cubicBezTo>
                    <a:pt x="2181" y="701"/>
                    <a:pt x="2180" y="702"/>
                    <a:pt x="2180" y="703"/>
                  </a:cubicBezTo>
                  <a:cubicBezTo>
                    <a:pt x="2151" y="988"/>
                    <a:pt x="1919" y="1076"/>
                    <a:pt x="1723" y="1076"/>
                  </a:cubicBezTo>
                  <a:cubicBezTo>
                    <a:pt x="1673" y="1076"/>
                    <a:pt x="1626" y="1070"/>
                    <a:pt x="1584" y="1061"/>
                  </a:cubicBezTo>
                  <a:cubicBezTo>
                    <a:pt x="934" y="883"/>
                    <a:pt x="659" y="1"/>
                    <a:pt x="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82;p58"/>
            <p:cNvSpPr/>
            <p:nvPr/>
          </p:nvSpPr>
          <p:spPr>
            <a:xfrm>
              <a:off x="5265825" y="2610900"/>
              <a:ext cx="264050" cy="388450"/>
            </a:xfrm>
            <a:custGeom>
              <a:avLst/>
              <a:gdLst/>
              <a:ahLst/>
              <a:cxnLst/>
              <a:rect l="l" t="t" r="r" b="b"/>
              <a:pathLst>
                <a:path w="10562" h="15538" extrusionOk="0">
                  <a:moveTo>
                    <a:pt x="4289" y="1"/>
                  </a:moveTo>
                  <a:cubicBezTo>
                    <a:pt x="2888" y="1"/>
                    <a:pt x="1630" y="259"/>
                    <a:pt x="1263" y="1083"/>
                  </a:cubicBezTo>
                  <a:cubicBezTo>
                    <a:pt x="286" y="3262"/>
                    <a:pt x="0" y="7191"/>
                    <a:pt x="620" y="9250"/>
                  </a:cubicBezTo>
                  <a:cubicBezTo>
                    <a:pt x="1286" y="11262"/>
                    <a:pt x="1572" y="13394"/>
                    <a:pt x="1453" y="15501"/>
                  </a:cubicBezTo>
                  <a:cubicBezTo>
                    <a:pt x="2016" y="15526"/>
                    <a:pt x="2967" y="15538"/>
                    <a:pt x="4029" y="15538"/>
                  </a:cubicBezTo>
                  <a:cubicBezTo>
                    <a:pt x="6563" y="15538"/>
                    <a:pt x="9721" y="15469"/>
                    <a:pt x="9704" y="15334"/>
                  </a:cubicBezTo>
                  <a:cubicBezTo>
                    <a:pt x="9502" y="13322"/>
                    <a:pt x="9954" y="10822"/>
                    <a:pt x="10145" y="8953"/>
                  </a:cubicBezTo>
                  <a:cubicBezTo>
                    <a:pt x="10454" y="5833"/>
                    <a:pt x="10561" y="3035"/>
                    <a:pt x="9061" y="714"/>
                  </a:cubicBezTo>
                  <a:cubicBezTo>
                    <a:pt x="9003" y="627"/>
                    <a:pt x="6472" y="1"/>
                    <a:pt x="4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83;p58"/>
            <p:cNvSpPr/>
            <p:nvPr/>
          </p:nvSpPr>
          <p:spPr>
            <a:xfrm>
              <a:off x="5170275" y="2161775"/>
              <a:ext cx="435200" cy="507075"/>
            </a:xfrm>
            <a:custGeom>
              <a:avLst/>
              <a:gdLst/>
              <a:ahLst/>
              <a:cxnLst/>
              <a:rect l="l" t="t" r="r" b="b"/>
              <a:pathLst>
                <a:path w="17408" h="20283" extrusionOk="0">
                  <a:moveTo>
                    <a:pt x="17145" y="1"/>
                  </a:moveTo>
                  <a:cubicBezTo>
                    <a:pt x="16591" y="1"/>
                    <a:pt x="15941" y="98"/>
                    <a:pt x="15395" y="98"/>
                  </a:cubicBezTo>
                  <a:cubicBezTo>
                    <a:pt x="15326" y="98"/>
                    <a:pt x="15258" y="96"/>
                    <a:pt x="15193" y="93"/>
                  </a:cubicBezTo>
                  <a:cubicBezTo>
                    <a:pt x="14538" y="1974"/>
                    <a:pt x="14038" y="3308"/>
                    <a:pt x="13157" y="5117"/>
                  </a:cubicBezTo>
                  <a:cubicBezTo>
                    <a:pt x="12669" y="6129"/>
                    <a:pt x="11978" y="7558"/>
                    <a:pt x="11466" y="8142"/>
                  </a:cubicBezTo>
                  <a:cubicBezTo>
                    <a:pt x="10861" y="8832"/>
                    <a:pt x="9864" y="9199"/>
                    <a:pt x="8886" y="9199"/>
                  </a:cubicBezTo>
                  <a:cubicBezTo>
                    <a:pt x="8093" y="9199"/>
                    <a:pt x="7312" y="8958"/>
                    <a:pt x="6763" y="8451"/>
                  </a:cubicBezTo>
                  <a:cubicBezTo>
                    <a:pt x="5073" y="6903"/>
                    <a:pt x="3358" y="3046"/>
                    <a:pt x="2727" y="462"/>
                  </a:cubicBezTo>
                  <a:cubicBezTo>
                    <a:pt x="1858" y="748"/>
                    <a:pt x="1167" y="938"/>
                    <a:pt x="298" y="1224"/>
                  </a:cubicBezTo>
                  <a:cubicBezTo>
                    <a:pt x="1" y="2474"/>
                    <a:pt x="691" y="4463"/>
                    <a:pt x="977" y="5332"/>
                  </a:cubicBezTo>
                  <a:cubicBezTo>
                    <a:pt x="2239" y="9261"/>
                    <a:pt x="5275" y="11416"/>
                    <a:pt x="5632" y="15523"/>
                  </a:cubicBezTo>
                  <a:cubicBezTo>
                    <a:pt x="5727" y="16714"/>
                    <a:pt x="5537" y="17940"/>
                    <a:pt x="5085" y="19048"/>
                  </a:cubicBezTo>
                  <a:cubicBezTo>
                    <a:pt x="6689" y="19978"/>
                    <a:pt x="8210" y="20283"/>
                    <a:pt x="9493" y="20283"/>
                  </a:cubicBezTo>
                  <a:cubicBezTo>
                    <a:pt x="11723" y="20283"/>
                    <a:pt x="13230" y="19361"/>
                    <a:pt x="13193" y="19202"/>
                  </a:cubicBezTo>
                  <a:cubicBezTo>
                    <a:pt x="12693" y="17345"/>
                    <a:pt x="12824" y="15119"/>
                    <a:pt x="13609" y="13607"/>
                  </a:cubicBezTo>
                  <a:cubicBezTo>
                    <a:pt x="13931" y="12964"/>
                    <a:pt x="13014" y="11821"/>
                    <a:pt x="13407" y="11213"/>
                  </a:cubicBezTo>
                  <a:cubicBezTo>
                    <a:pt x="14193" y="9975"/>
                    <a:pt x="17408" y="5367"/>
                    <a:pt x="17408" y="10"/>
                  </a:cubicBezTo>
                  <a:cubicBezTo>
                    <a:pt x="17323" y="4"/>
                    <a:pt x="17235" y="1"/>
                    <a:pt x="17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84;p58"/>
            <p:cNvSpPr/>
            <p:nvPr/>
          </p:nvSpPr>
          <p:spPr>
            <a:xfrm>
              <a:off x="5148850" y="1922850"/>
              <a:ext cx="127125" cy="304375"/>
            </a:xfrm>
            <a:custGeom>
              <a:avLst/>
              <a:gdLst/>
              <a:ahLst/>
              <a:cxnLst/>
              <a:rect l="l" t="t" r="r" b="b"/>
              <a:pathLst>
                <a:path w="5085" h="12175" extrusionOk="0">
                  <a:moveTo>
                    <a:pt x="4380" y="0"/>
                  </a:moveTo>
                  <a:cubicBezTo>
                    <a:pt x="4184" y="0"/>
                    <a:pt x="3985" y="37"/>
                    <a:pt x="3787" y="65"/>
                  </a:cubicBezTo>
                  <a:cubicBezTo>
                    <a:pt x="3215" y="149"/>
                    <a:pt x="0" y="10019"/>
                    <a:pt x="1596" y="11757"/>
                  </a:cubicBezTo>
                  <a:cubicBezTo>
                    <a:pt x="1816" y="12005"/>
                    <a:pt x="2148" y="12175"/>
                    <a:pt x="2475" y="12175"/>
                  </a:cubicBezTo>
                  <a:cubicBezTo>
                    <a:pt x="2572" y="12175"/>
                    <a:pt x="2669" y="12159"/>
                    <a:pt x="2763" y="12126"/>
                  </a:cubicBezTo>
                  <a:cubicBezTo>
                    <a:pt x="3453" y="11900"/>
                    <a:pt x="3560" y="10983"/>
                    <a:pt x="3525" y="10257"/>
                  </a:cubicBezTo>
                  <a:cubicBezTo>
                    <a:pt x="3429" y="8221"/>
                    <a:pt x="3382" y="6816"/>
                    <a:pt x="3679" y="4804"/>
                  </a:cubicBezTo>
                  <a:cubicBezTo>
                    <a:pt x="4072" y="2185"/>
                    <a:pt x="5084" y="185"/>
                    <a:pt x="4775" y="65"/>
                  </a:cubicBezTo>
                  <a:cubicBezTo>
                    <a:pt x="4645" y="17"/>
                    <a:pt x="4513" y="0"/>
                    <a:pt x="438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85;p58"/>
            <p:cNvSpPr/>
            <p:nvPr/>
          </p:nvSpPr>
          <p:spPr>
            <a:xfrm>
              <a:off x="5514150" y="1925725"/>
              <a:ext cx="91325" cy="296850"/>
            </a:xfrm>
            <a:custGeom>
              <a:avLst/>
              <a:gdLst/>
              <a:ahLst/>
              <a:cxnLst/>
              <a:rect l="l" t="t" r="r" b="b"/>
              <a:pathLst>
                <a:path w="3653" h="11874" extrusionOk="0">
                  <a:moveTo>
                    <a:pt x="295" y="1"/>
                  </a:moveTo>
                  <a:cubicBezTo>
                    <a:pt x="58" y="1"/>
                    <a:pt x="1" y="43"/>
                    <a:pt x="224" y="117"/>
                  </a:cubicBezTo>
                  <a:cubicBezTo>
                    <a:pt x="1093" y="2486"/>
                    <a:pt x="1450" y="7594"/>
                    <a:pt x="1343" y="9821"/>
                  </a:cubicBezTo>
                  <a:cubicBezTo>
                    <a:pt x="1269" y="11198"/>
                    <a:pt x="1789" y="11874"/>
                    <a:pt x="2354" y="11874"/>
                  </a:cubicBezTo>
                  <a:cubicBezTo>
                    <a:pt x="2976" y="11874"/>
                    <a:pt x="3653" y="11055"/>
                    <a:pt x="3653" y="9452"/>
                  </a:cubicBezTo>
                  <a:cubicBezTo>
                    <a:pt x="3653" y="8678"/>
                    <a:pt x="2676" y="2439"/>
                    <a:pt x="1343" y="117"/>
                  </a:cubicBezTo>
                  <a:cubicBezTo>
                    <a:pt x="890" y="37"/>
                    <a:pt x="515" y="1"/>
                    <a:pt x="29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86;p58"/>
            <p:cNvSpPr/>
            <p:nvPr/>
          </p:nvSpPr>
          <p:spPr>
            <a:xfrm>
              <a:off x="5364950" y="2337950"/>
              <a:ext cx="68175" cy="82775"/>
            </a:xfrm>
            <a:custGeom>
              <a:avLst/>
              <a:gdLst/>
              <a:ahLst/>
              <a:cxnLst/>
              <a:rect l="l" t="t" r="r" b="b"/>
              <a:pathLst>
                <a:path w="2727" h="3311" extrusionOk="0">
                  <a:moveTo>
                    <a:pt x="1082" y="1"/>
                  </a:moveTo>
                  <a:cubicBezTo>
                    <a:pt x="604" y="1"/>
                    <a:pt x="144" y="179"/>
                    <a:pt x="84" y="523"/>
                  </a:cubicBezTo>
                  <a:cubicBezTo>
                    <a:pt x="36" y="785"/>
                    <a:pt x="131" y="1035"/>
                    <a:pt x="143" y="1285"/>
                  </a:cubicBezTo>
                  <a:cubicBezTo>
                    <a:pt x="179" y="1654"/>
                    <a:pt x="72" y="1880"/>
                    <a:pt x="36" y="2238"/>
                  </a:cubicBezTo>
                  <a:cubicBezTo>
                    <a:pt x="0" y="2464"/>
                    <a:pt x="143" y="2678"/>
                    <a:pt x="298" y="2821"/>
                  </a:cubicBezTo>
                  <a:cubicBezTo>
                    <a:pt x="615" y="3145"/>
                    <a:pt x="1032" y="3311"/>
                    <a:pt x="1450" y="3311"/>
                  </a:cubicBezTo>
                  <a:cubicBezTo>
                    <a:pt x="1739" y="3311"/>
                    <a:pt x="2028" y="3232"/>
                    <a:pt x="2286" y="3071"/>
                  </a:cubicBezTo>
                  <a:cubicBezTo>
                    <a:pt x="2512" y="2928"/>
                    <a:pt x="2727" y="2678"/>
                    <a:pt x="2703" y="2369"/>
                  </a:cubicBezTo>
                  <a:cubicBezTo>
                    <a:pt x="2679" y="2023"/>
                    <a:pt x="2346" y="1809"/>
                    <a:pt x="2274" y="1464"/>
                  </a:cubicBezTo>
                  <a:cubicBezTo>
                    <a:pt x="2227" y="1237"/>
                    <a:pt x="2215" y="999"/>
                    <a:pt x="2227" y="773"/>
                  </a:cubicBezTo>
                  <a:cubicBezTo>
                    <a:pt x="2240" y="251"/>
                    <a:pt x="1648" y="1"/>
                    <a:pt x="1082"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487;p58"/>
            <p:cNvSpPr/>
            <p:nvPr/>
          </p:nvSpPr>
          <p:spPr>
            <a:xfrm>
              <a:off x="5325650" y="2211625"/>
              <a:ext cx="132175" cy="169125"/>
            </a:xfrm>
            <a:custGeom>
              <a:avLst/>
              <a:gdLst/>
              <a:ahLst/>
              <a:cxnLst/>
              <a:rect l="l" t="t" r="r" b="b"/>
              <a:pathLst>
                <a:path w="5287" h="6765" extrusionOk="0">
                  <a:moveTo>
                    <a:pt x="3150" y="0"/>
                  </a:moveTo>
                  <a:cubicBezTo>
                    <a:pt x="2406" y="0"/>
                    <a:pt x="626" y="1654"/>
                    <a:pt x="525" y="1992"/>
                  </a:cubicBezTo>
                  <a:cubicBezTo>
                    <a:pt x="179" y="3135"/>
                    <a:pt x="1" y="4159"/>
                    <a:pt x="548" y="5219"/>
                  </a:cubicBezTo>
                  <a:cubicBezTo>
                    <a:pt x="1026" y="6162"/>
                    <a:pt x="2031" y="6764"/>
                    <a:pt x="3043" y="6764"/>
                  </a:cubicBezTo>
                  <a:cubicBezTo>
                    <a:pt x="3116" y="6764"/>
                    <a:pt x="3190" y="6761"/>
                    <a:pt x="3263" y="6755"/>
                  </a:cubicBezTo>
                  <a:cubicBezTo>
                    <a:pt x="4025" y="6695"/>
                    <a:pt x="5287" y="5552"/>
                    <a:pt x="5251" y="4231"/>
                  </a:cubicBezTo>
                  <a:cubicBezTo>
                    <a:pt x="5156" y="1064"/>
                    <a:pt x="3930" y="218"/>
                    <a:pt x="3263" y="16"/>
                  </a:cubicBezTo>
                  <a:cubicBezTo>
                    <a:pt x="3229" y="5"/>
                    <a:pt x="3191" y="0"/>
                    <a:pt x="315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488;p58"/>
            <p:cNvSpPr/>
            <p:nvPr/>
          </p:nvSpPr>
          <p:spPr>
            <a:xfrm>
              <a:off x="5297050" y="2192250"/>
              <a:ext cx="190550" cy="103000"/>
            </a:xfrm>
            <a:custGeom>
              <a:avLst/>
              <a:gdLst/>
              <a:ahLst/>
              <a:cxnLst/>
              <a:rect l="l" t="t" r="r" b="b"/>
              <a:pathLst>
                <a:path w="7622" h="4120" extrusionOk="0">
                  <a:moveTo>
                    <a:pt x="4025" y="1"/>
                  </a:moveTo>
                  <a:cubicBezTo>
                    <a:pt x="3974" y="1"/>
                    <a:pt x="3923" y="2"/>
                    <a:pt x="3871" y="5"/>
                  </a:cubicBezTo>
                  <a:cubicBezTo>
                    <a:pt x="2097" y="100"/>
                    <a:pt x="204" y="1255"/>
                    <a:pt x="14" y="3875"/>
                  </a:cubicBezTo>
                  <a:cubicBezTo>
                    <a:pt x="1" y="4045"/>
                    <a:pt x="149" y="4119"/>
                    <a:pt x="405" y="4119"/>
                  </a:cubicBezTo>
                  <a:cubicBezTo>
                    <a:pt x="1350" y="4119"/>
                    <a:pt x="3768" y="3100"/>
                    <a:pt x="5014" y="2089"/>
                  </a:cubicBezTo>
                  <a:cubicBezTo>
                    <a:pt x="5124" y="1998"/>
                    <a:pt x="5237" y="1958"/>
                    <a:pt x="5353" y="1958"/>
                  </a:cubicBezTo>
                  <a:cubicBezTo>
                    <a:pt x="6041" y="1958"/>
                    <a:pt x="6827" y="3348"/>
                    <a:pt x="7622" y="3613"/>
                  </a:cubicBezTo>
                  <a:cubicBezTo>
                    <a:pt x="7125" y="1532"/>
                    <a:pt x="5729" y="1"/>
                    <a:pt x="4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89;p58"/>
            <p:cNvSpPr/>
            <p:nvPr/>
          </p:nvSpPr>
          <p:spPr>
            <a:xfrm>
              <a:off x="4909875" y="3359725"/>
              <a:ext cx="674650" cy="1877275"/>
            </a:xfrm>
            <a:custGeom>
              <a:avLst/>
              <a:gdLst/>
              <a:ahLst/>
              <a:cxnLst/>
              <a:rect l="l" t="t" r="r" b="b"/>
              <a:pathLst>
                <a:path w="26986" h="75091" extrusionOk="0">
                  <a:moveTo>
                    <a:pt x="13536" y="11897"/>
                  </a:moveTo>
                  <a:cubicBezTo>
                    <a:pt x="14108" y="14635"/>
                    <a:pt x="14679" y="17385"/>
                    <a:pt x="15251" y="20124"/>
                  </a:cubicBezTo>
                  <a:cubicBezTo>
                    <a:pt x="12083" y="20540"/>
                    <a:pt x="8904" y="20814"/>
                    <a:pt x="5726" y="21052"/>
                  </a:cubicBezTo>
                  <a:cubicBezTo>
                    <a:pt x="5190" y="18255"/>
                    <a:pt x="4654" y="15468"/>
                    <a:pt x="4106" y="12682"/>
                  </a:cubicBezTo>
                  <a:cubicBezTo>
                    <a:pt x="7250" y="12456"/>
                    <a:pt x="10405" y="12242"/>
                    <a:pt x="13536" y="11897"/>
                  </a:cubicBezTo>
                  <a:close/>
                  <a:moveTo>
                    <a:pt x="15596" y="21862"/>
                  </a:moveTo>
                  <a:cubicBezTo>
                    <a:pt x="16143" y="24493"/>
                    <a:pt x="16679" y="27137"/>
                    <a:pt x="17203" y="29780"/>
                  </a:cubicBezTo>
                  <a:lnTo>
                    <a:pt x="7654" y="31328"/>
                  </a:lnTo>
                  <a:cubicBezTo>
                    <a:pt x="7119" y="28482"/>
                    <a:pt x="6595" y="25636"/>
                    <a:pt x="6047" y="22803"/>
                  </a:cubicBezTo>
                  <a:cubicBezTo>
                    <a:pt x="9238" y="22553"/>
                    <a:pt x="12429" y="22267"/>
                    <a:pt x="15596" y="21862"/>
                  </a:cubicBezTo>
                  <a:close/>
                  <a:moveTo>
                    <a:pt x="17548" y="31518"/>
                  </a:moveTo>
                  <a:cubicBezTo>
                    <a:pt x="18108" y="34340"/>
                    <a:pt x="18668" y="37162"/>
                    <a:pt x="19215" y="39995"/>
                  </a:cubicBezTo>
                  <a:cubicBezTo>
                    <a:pt x="19159" y="39981"/>
                    <a:pt x="19100" y="39976"/>
                    <a:pt x="19038" y="39976"/>
                  </a:cubicBezTo>
                  <a:cubicBezTo>
                    <a:pt x="18994" y="39976"/>
                    <a:pt x="18950" y="39978"/>
                    <a:pt x="18906" y="39983"/>
                  </a:cubicBezTo>
                  <a:cubicBezTo>
                    <a:pt x="15762" y="40436"/>
                    <a:pt x="12631" y="40900"/>
                    <a:pt x="9488" y="41353"/>
                  </a:cubicBezTo>
                  <a:cubicBezTo>
                    <a:pt x="8988" y="38590"/>
                    <a:pt x="8476" y="35828"/>
                    <a:pt x="7976" y="33066"/>
                  </a:cubicBezTo>
                  <a:cubicBezTo>
                    <a:pt x="11167" y="32554"/>
                    <a:pt x="14358" y="32030"/>
                    <a:pt x="17548" y="31518"/>
                  </a:cubicBezTo>
                  <a:close/>
                  <a:moveTo>
                    <a:pt x="19537" y="41662"/>
                  </a:moveTo>
                  <a:cubicBezTo>
                    <a:pt x="20084" y="44520"/>
                    <a:pt x="20632" y="47389"/>
                    <a:pt x="21168" y="50247"/>
                  </a:cubicBezTo>
                  <a:cubicBezTo>
                    <a:pt x="17882" y="50711"/>
                    <a:pt x="14619" y="51282"/>
                    <a:pt x="11381" y="51985"/>
                  </a:cubicBezTo>
                  <a:cubicBezTo>
                    <a:pt x="10857" y="49008"/>
                    <a:pt x="10333" y="46044"/>
                    <a:pt x="9797" y="43079"/>
                  </a:cubicBezTo>
                  <a:cubicBezTo>
                    <a:pt x="9821" y="43079"/>
                    <a:pt x="9857" y="43079"/>
                    <a:pt x="9893" y="43067"/>
                  </a:cubicBezTo>
                  <a:cubicBezTo>
                    <a:pt x="13048" y="42615"/>
                    <a:pt x="16215" y="42150"/>
                    <a:pt x="19382" y="41698"/>
                  </a:cubicBezTo>
                  <a:cubicBezTo>
                    <a:pt x="19442" y="41686"/>
                    <a:pt x="19489" y="41674"/>
                    <a:pt x="19537" y="41662"/>
                  </a:cubicBezTo>
                  <a:close/>
                  <a:moveTo>
                    <a:pt x="21489" y="51985"/>
                  </a:moveTo>
                  <a:cubicBezTo>
                    <a:pt x="22001" y="54783"/>
                    <a:pt x="22513" y="57569"/>
                    <a:pt x="23013" y="60379"/>
                  </a:cubicBezTo>
                  <a:cubicBezTo>
                    <a:pt x="19739" y="61010"/>
                    <a:pt x="16417" y="61510"/>
                    <a:pt x="13095" y="61879"/>
                  </a:cubicBezTo>
                  <a:cubicBezTo>
                    <a:pt x="12631" y="59164"/>
                    <a:pt x="12167" y="56438"/>
                    <a:pt x="11691" y="53723"/>
                  </a:cubicBezTo>
                  <a:cubicBezTo>
                    <a:pt x="14929" y="53033"/>
                    <a:pt x="18203" y="52449"/>
                    <a:pt x="21489" y="51985"/>
                  </a:cubicBezTo>
                  <a:close/>
                  <a:moveTo>
                    <a:pt x="12181" y="0"/>
                  </a:moveTo>
                  <a:cubicBezTo>
                    <a:pt x="11658" y="0"/>
                    <a:pt x="11095" y="436"/>
                    <a:pt x="11238" y="1110"/>
                  </a:cubicBezTo>
                  <a:cubicBezTo>
                    <a:pt x="11893" y="4122"/>
                    <a:pt x="12536" y="7134"/>
                    <a:pt x="13167" y="10158"/>
                  </a:cubicBezTo>
                  <a:cubicBezTo>
                    <a:pt x="10047" y="10492"/>
                    <a:pt x="6904" y="10706"/>
                    <a:pt x="3773" y="10932"/>
                  </a:cubicBezTo>
                  <a:cubicBezTo>
                    <a:pt x="3142" y="7682"/>
                    <a:pt x="2499" y="4431"/>
                    <a:pt x="1844" y="1181"/>
                  </a:cubicBezTo>
                  <a:cubicBezTo>
                    <a:pt x="1754" y="735"/>
                    <a:pt x="1430" y="543"/>
                    <a:pt x="1086" y="543"/>
                  </a:cubicBezTo>
                  <a:cubicBezTo>
                    <a:pt x="566" y="543"/>
                    <a:pt x="1" y="984"/>
                    <a:pt x="130" y="1657"/>
                  </a:cubicBezTo>
                  <a:cubicBezTo>
                    <a:pt x="1487" y="8408"/>
                    <a:pt x="2797" y="15171"/>
                    <a:pt x="4082" y="21934"/>
                  </a:cubicBezTo>
                  <a:cubicBezTo>
                    <a:pt x="4059" y="22148"/>
                    <a:pt x="4094" y="22362"/>
                    <a:pt x="4202" y="22541"/>
                  </a:cubicBezTo>
                  <a:cubicBezTo>
                    <a:pt x="7476" y="39805"/>
                    <a:pt x="10548" y="57116"/>
                    <a:pt x="13441" y="74452"/>
                  </a:cubicBezTo>
                  <a:cubicBezTo>
                    <a:pt x="13517" y="74897"/>
                    <a:pt x="13832" y="75090"/>
                    <a:pt x="14173" y="75090"/>
                  </a:cubicBezTo>
                  <a:cubicBezTo>
                    <a:pt x="14689" y="75090"/>
                    <a:pt x="15263" y="74649"/>
                    <a:pt x="15155" y="73976"/>
                  </a:cubicBezTo>
                  <a:cubicBezTo>
                    <a:pt x="14572" y="70523"/>
                    <a:pt x="13988" y="67070"/>
                    <a:pt x="13393" y="63617"/>
                  </a:cubicBezTo>
                  <a:cubicBezTo>
                    <a:pt x="16727" y="63248"/>
                    <a:pt x="20037" y="62748"/>
                    <a:pt x="23323" y="62117"/>
                  </a:cubicBezTo>
                  <a:cubicBezTo>
                    <a:pt x="23954" y="65629"/>
                    <a:pt x="24561" y="69154"/>
                    <a:pt x="25157" y="72678"/>
                  </a:cubicBezTo>
                  <a:cubicBezTo>
                    <a:pt x="25232" y="73123"/>
                    <a:pt x="25550" y="73316"/>
                    <a:pt x="25892" y="73316"/>
                  </a:cubicBezTo>
                  <a:cubicBezTo>
                    <a:pt x="26410" y="73316"/>
                    <a:pt x="26986" y="72875"/>
                    <a:pt x="26871" y="72202"/>
                  </a:cubicBezTo>
                  <a:cubicBezTo>
                    <a:pt x="22835" y="48246"/>
                    <a:pt x="18060" y="24398"/>
                    <a:pt x="12953" y="633"/>
                  </a:cubicBezTo>
                  <a:cubicBezTo>
                    <a:pt x="12858" y="192"/>
                    <a:pt x="12528" y="0"/>
                    <a:pt x="1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490;p58"/>
            <p:cNvSpPr/>
            <p:nvPr/>
          </p:nvSpPr>
          <p:spPr>
            <a:xfrm>
              <a:off x="2203875" y="1554725"/>
              <a:ext cx="1213000" cy="3796275"/>
            </a:xfrm>
            <a:custGeom>
              <a:avLst/>
              <a:gdLst/>
              <a:ahLst/>
              <a:cxnLst/>
              <a:rect l="l" t="t" r="r" b="b"/>
              <a:pathLst>
                <a:path w="48520" h="151851" extrusionOk="0">
                  <a:moveTo>
                    <a:pt x="32682" y="12564"/>
                  </a:moveTo>
                  <a:cubicBezTo>
                    <a:pt x="36325" y="13016"/>
                    <a:pt x="39956" y="13362"/>
                    <a:pt x="43623" y="13362"/>
                  </a:cubicBezTo>
                  <a:cubicBezTo>
                    <a:pt x="42957" y="16136"/>
                    <a:pt x="42302" y="18922"/>
                    <a:pt x="41635" y="21696"/>
                  </a:cubicBezTo>
                  <a:cubicBezTo>
                    <a:pt x="37944" y="21410"/>
                    <a:pt x="34253" y="21256"/>
                    <a:pt x="30550" y="21053"/>
                  </a:cubicBezTo>
                  <a:cubicBezTo>
                    <a:pt x="31265" y="18219"/>
                    <a:pt x="31967" y="15398"/>
                    <a:pt x="32682" y="12564"/>
                  </a:cubicBezTo>
                  <a:close/>
                  <a:moveTo>
                    <a:pt x="30122" y="22803"/>
                  </a:moveTo>
                  <a:cubicBezTo>
                    <a:pt x="33825" y="23006"/>
                    <a:pt x="37527" y="23161"/>
                    <a:pt x="41218" y="23446"/>
                  </a:cubicBezTo>
                  <a:cubicBezTo>
                    <a:pt x="40552" y="26256"/>
                    <a:pt x="39885" y="29054"/>
                    <a:pt x="39218" y="31864"/>
                  </a:cubicBezTo>
                  <a:cubicBezTo>
                    <a:pt x="38677" y="31974"/>
                    <a:pt x="38098" y="32014"/>
                    <a:pt x="37507" y="32014"/>
                  </a:cubicBezTo>
                  <a:cubicBezTo>
                    <a:pt x="36240" y="32014"/>
                    <a:pt x="34918" y="31830"/>
                    <a:pt x="33789" y="31757"/>
                  </a:cubicBezTo>
                  <a:cubicBezTo>
                    <a:pt x="31872" y="31626"/>
                    <a:pt x="29955" y="31447"/>
                    <a:pt x="28038" y="31269"/>
                  </a:cubicBezTo>
                  <a:cubicBezTo>
                    <a:pt x="28729" y="28447"/>
                    <a:pt x="29419" y="25625"/>
                    <a:pt x="30122" y="22803"/>
                  </a:cubicBezTo>
                  <a:close/>
                  <a:moveTo>
                    <a:pt x="27609" y="32995"/>
                  </a:moveTo>
                  <a:cubicBezTo>
                    <a:pt x="29860" y="33221"/>
                    <a:pt x="32122" y="33436"/>
                    <a:pt x="34396" y="33567"/>
                  </a:cubicBezTo>
                  <a:cubicBezTo>
                    <a:pt x="35435" y="33639"/>
                    <a:pt x="36583" y="33766"/>
                    <a:pt x="37711" y="33766"/>
                  </a:cubicBezTo>
                  <a:cubicBezTo>
                    <a:pt x="38070" y="33766"/>
                    <a:pt x="38427" y="33753"/>
                    <a:pt x="38778" y="33721"/>
                  </a:cubicBezTo>
                  <a:lnTo>
                    <a:pt x="38778" y="33721"/>
                  </a:lnTo>
                  <a:cubicBezTo>
                    <a:pt x="38063" y="36686"/>
                    <a:pt x="37361" y="39651"/>
                    <a:pt x="36658" y="42615"/>
                  </a:cubicBezTo>
                  <a:cubicBezTo>
                    <a:pt x="32896" y="42520"/>
                    <a:pt x="29122" y="42591"/>
                    <a:pt x="25371" y="42246"/>
                  </a:cubicBezTo>
                  <a:cubicBezTo>
                    <a:pt x="25943" y="39865"/>
                    <a:pt x="26502" y="37484"/>
                    <a:pt x="27086" y="35102"/>
                  </a:cubicBezTo>
                  <a:cubicBezTo>
                    <a:pt x="27252" y="34400"/>
                    <a:pt x="27431" y="33698"/>
                    <a:pt x="27609" y="32995"/>
                  </a:cubicBezTo>
                  <a:close/>
                  <a:moveTo>
                    <a:pt x="24954" y="43985"/>
                  </a:moveTo>
                  <a:cubicBezTo>
                    <a:pt x="28705" y="44354"/>
                    <a:pt x="32479" y="44306"/>
                    <a:pt x="36242" y="44377"/>
                  </a:cubicBezTo>
                  <a:cubicBezTo>
                    <a:pt x="35575" y="47175"/>
                    <a:pt x="34920" y="49961"/>
                    <a:pt x="34253" y="52759"/>
                  </a:cubicBezTo>
                  <a:cubicBezTo>
                    <a:pt x="31297" y="52554"/>
                    <a:pt x="28334" y="52451"/>
                    <a:pt x="25363" y="52451"/>
                  </a:cubicBezTo>
                  <a:cubicBezTo>
                    <a:pt x="24552" y="52451"/>
                    <a:pt x="23742" y="52458"/>
                    <a:pt x="22930" y="52474"/>
                  </a:cubicBezTo>
                  <a:cubicBezTo>
                    <a:pt x="23597" y="49640"/>
                    <a:pt x="24276" y="46806"/>
                    <a:pt x="24954" y="43985"/>
                  </a:cubicBezTo>
                  <a:close/>
                  <a:moveTo>
                    <a:pt x="25110" y="54223"/>
                  </a:moveTo>
                  <a:cubicBezTo>
                    <a:pt x="28027" y="54223"/>
                    <a:pt x="30937" y="54317"/>
                    <a:pt x="33848" y="54510"/>
                  </a:cubicBezTo>
                  <a:cubicBezTo>
                    <a:pt x="33182" y="57319"/>
                    <a:pt x="32515" y="60141"/>
                    <a:pt x="31860" y="62951"/>
                  </a:cubicBezTo>
                  <a:cubicBezTo>
                    <a:pt x="28074" y="62892"/>
                    <a:pt x="24300" y="62832"/>
                    <a:pt x="20513" y="62773"/>
                  </a:cubicBezTo>
                  <a:cubicBezTo>
                    <a:pt x="21180" y="59927"/>
                    <a:pt x="21847" y="57093"/>
                    <a:pt x="22514" y="54248"/>
                  </a:cubicBezTo>
                  <a:cubicBezTo>
                    <a:pt x="23380" y="54231"/>
                    <a:pt x="24245" y="54223"/>
                    <a:pt x="25110" y="54223"/>
                  </a:cubicBezTo>
                  <a:close/>
                  <a:moveTo>
                    <a:pt x="20109" y="64547"/>
                  </a:moveTo>
                  <a:cubicBezTo>
                    <a:pt x="23883" y="64606"/>
                    <a:pt x="27669" y="64666"/>
                    <a:pt x="31443" y="64725"/>
                  </a:cubicBezTo>
                  <a:cubicBezTo>
                    <a:pt x="30693" y="67928"/>
                    <a:pt x="29943" y="71131"/>
                    <a:pt x="29193" y="74333"/>
                  </a:cubicBezTo>
                  <a:cubicBezTo>
                    <a:pt x="25982" y="73922"/>
                    <a:pt x="22770" y="73724"/>
                    <a:pt x="19536" y="73724"/>
                  </a:cubicBezTo>
                  <a:cubicBezTo>
                    <a:pt x="19029" y="73724"/>
                    <a:pt x="18521" y="73728"/>
                    <a:pt x="18013" y="73738"/>
                  </a:cubicBezTo>
                  <a:cubicBezTo>
                    <a:pt x="18704" y="70678"/>
                    <a:pt x="19406" y="67606"/>
                    <a:pt x="20109" y="64547"/>
                  </a:cubicBezTo>
                  <a:close/>
                  <a:moveTo>
                    <a:pt x="19379" y="75493"/>
                  </a:moveTo>
                  <a:cubicBezTo>
                    <a:pt x="22529" y="75493"/>
                    <a:pt x="25665" y="75687"/>
                    <a:pt x="28800" y="76060"/>
                  </a:cubicBezTo>
                  <a:cubicBezTo>
                    <a:pt x="28062" y="79239"/>
                    <a:pt x="27336" y="82418"/>
                    <a:pt x="26609" y="85597"/>
                  </a:cubicBezTo>
                  <a:cubicBezTo>
                    <a:pt x="24216" y="85144"/>
                    <a:pt x="21752" y="85013"/>
                    <a:pt x="19323" y="84942"/>
                  </a:cubicBezTo>
                  <a:cubicBezTo>
                    <a:pt x="18371" y="84914"/>
                    <a:pt x="17329" y="84826"/>
                    <a:pt x="16311" y="84826"/>
                  </a:cubicBezTo>
                  <a:cubicBezTo>
                    <a:pt x="16042" y="84826"/>
                    <a:pt x="15776" y="84832"/>
                    <a:pt x="15513" y="84847"/>
                  </a:cubicBezTo>
                  <a:cubicBezTo>
                    <a:pt x="16203" y="81739"/>
                    <a:pt x="16906" y="78620"/>
                    <a:pt x="17608" y="75512"/>
                  </a:cubicBezTo>
                  <a:cubicBezTo>
                    <a:pt x="17624" y="75512"/>
                    <a:pt x="17635" y="75517"/>
                    <a:pt x="17647" y="75517"/>
                  </a:cubicBezTo>
                  <a:cubicBezTo>
                    <a:pt x="17653" y="75517"/>
                    <a:pt x="17660" y="75516"/>
                    <a:pt x="17668" y="75512"/>
                  </a:cubicBezTo>
                  <a:cubicBezTo>
                    <a:pt x="18239" y="75499"/>
                    <a:pt x="18809" y="75493"/>
                    <a:pt x="19379" y="75493"/>
                  </a:cubicBezTo>
                  <a:close/>
                  <a:moveTo>
                    <a:pt x="16338" y="86599"/>
                  </a:moveTo>
                  <a:cubicBezTo>
                    <a:pt x="17341" y="86599"/>
                    <a:pt x="18455" y="86695"/>
                    <a:pt x="19323" y="86728"/>
                  </a:cubicBezTo>
                  <a:cubicBezTo>
                    <a:pt x="21621" y="86787"/>
                    <a:pt x="23942" y="86895"/>
                    <a:pt x="26205" y="87323"/>
                  </a:cubicBezTo>
                  <a:cubicBezTo>
                    <a:pt x="25478" y="90490"/>
                    <a:pt x="24776" y="93657"/>
                    <a:pt x="24061" y="96824"/>
                  </a:cubicBezTo>
                  <a:cubicBezTo>
                    <a:pt x="21071" y="96453"/>
                    <a:pt x="17860" y="95811"/>
                    <a:pt x="14786" y="95811"/>
                  </a:cubicBezTo>
                  <a:cubicBezTo>
                    <a:pt x="14213" y="95811"/>
                    <a:pt x="13645" y="95833"/>
                    <a:pt x="13084" y="95884"/>
                  </a:cubicBezTo>
                  <a:cubicBezTo>
                    <a:pt x="13751" y="92812"/>
                    <a:pt x="14429" y="89740"/>
                    <a:pt x="15108" y="86668"/>
                  </a:cubicBezTo>
                  <a:cubicBezTo>
                    <a:pt x="15476" y="86617"/>
                    <a:pt x="15896" y="86599"/>
                    <a:pt x="16338" y="86599"/>
                  </a:cubicBezTo>
                  <a:close/>
                  <a:moveTo>
                    <a:pt x="14947" y="97543"/>
                  </a:moveTo>
                  <a:cubicBezTo>
                    <a:pt x="17814" y="97543"/>
                    <a:pt x="20860" y="98166"/>
                    <a:pt x="23669" y="98551"/>
                  </a:cubicBezTo>
                  <a:cubicBezTo>
                    <a:pt x="22942" y="101765"/>
                    <a:pt x="22228" y="104992"/>
                    <a:pt x="21513" y="108207"/>
                  </a:cubicBezTo>
                  <a:cubicBezTo>
                    <a:pt x="21063" y="108223"/>
                    <a:pt x="20614" y="108231"/>
                    <a:pt x="20166" y="108231"/>
                  </a:cubicBezTo>
                  <a:cubicBezTo>
                    <a:pt x="16952" y="108231"/>
                    <a:pt x="13791" y="107819"/>
                    <a:pt x="10667" y="107004"/>
                  </a:cubicBezTo>
                  <a:cubicBezTo>
                    <a:pt x="11334" y="103897"/>
                    <a:pt x="12012" y="100789"/>
                    <a:pt x="12691" y="97693"/>
                  </a:cubicBezTo>
                  <a:cubicBezTo>
                    <a:pt x="13425" y="97588"/>
                    <a:pt x="14179" y="97543"/>
                    <a:pt x="14947" y="97543"/>
                  </a:cubicBezTo>
                  <a:close/>
                  <a:moveTo>
                    <a:pt x="10298" y="108742"/>
                  </a:moveTo>
                  <a:cubicBezTo>
                    <a:pt x="13561" y="109583"/>
                    <a:pt x="16854" y="110003"/>
                    <a:pt x="20205" y="110003"/>
                  </a:cubicBezTo>
                  <a:cubicBezTo>
                    <a:pt x="20510" y="110003"/>
                    <a:pt x="20815" y="110000"/>
                    <a:pt x="21121" y="109993"/>
                  </a:cubicBezTo>
                  <a:lnTo>
                    <a:pt x="21121" y="109993"/>
                  </a:lnTo>
                  <a:cubicBezTo>
                    <a:pt x="20525" y="112695"/>
                    <a:pt x="19930" y="115398"/>
                    <a:pt x="19335" y="118101"/>
                  </a:cubicBezTo>
                  <a:cubicBezTo>
                    <a:pt x="19251" y="118506"/>
                    <a:pt x="19168" y="118898"/>
                    <a:pt x="19085" y="119303"/>
                  </a:cubicBezTo>
                  <a:cubicBezTo>
                    <a:pt x="15632" y="118434"/>
                    <a:pt x="11846" y="118387"/>
                    <a:pt x="8309" y="118101"/>
                  </a:cubicBezTo>
                  <a:cubicBezTo>
                    <a:pt x="8964" y="114981"/>
                    <a:pt x="9631" y="111862"/>
                    <a:pt x="10298" y="108742"/>
                  </a:cubicBezTo>
                  <a:close/>
                  <a:moveTo>
                    <a:pt x="7940" y="119839"/>
                  </a:moveTo>
                  <a:cubicBezTo>
                    <a:pt x="11465" y="120161"/>
                    <a:pt x="15263" y="120161"/>
                    <a:pt x="18704" y="121042"/>
                  </a:cubicBezTo>
                  <a:cubicBezTo>
                    <a:pt x="18037" y="124161"/>
                    <a:pt x="17370" y="127269"/>
                    <a:pt x="16715" y="130388"/>
                  </a:cubicBezTo>
                  <a:cubicBezTo>
                    <a:pt x="13274" y="129400"/>
                    <a:pt x="9607" y="129340"/>
                    <a:pt x="6083" y="128769"/>
                  </a:cubicBezTo>
                  <a:cubicBezTo>
                    <a:pt x="6702" y="125792"/>
                    <a:pt x="7321" y="122816"/>
                    <a:pt x="7940" y="119839"/>
                  </a:cubicBezTo>
                  <a:close/>
                  <a:moveTo>
                    <a:pt x="5726" y="130495"/>
                  </a:moveTo>
                  <a:cubicBezTo>
                    <a:pt x="9250" y="131055"/>
                    <a:pt x="12929" y="131126"/>
                    <a:pt x="16346" y="132126"/>
                  </a:cubicBezTo>
                  <a:cubicBezTo>
                    <a:pt x="15822" y="134662"/>
                    <a:pt x="15287" y="137198"/>
                    <a:pt x="14775" y="139722"/>
                  </a:cubicBezTo>
                  <a:cubicBezTo>
                    <a:pt x="11226" y="139199"/>
                    <a:pt x="7678" y="138734"/>
                    <a:pt x="4118" y="138341"/>
                  </a:cubicBezTo>
                  <a:cubicBezTo>
                    <a:pt x="4654" y="135722"/>
                    <a:pt x="5190" y="133115"/>
                    <a:pt x="5726" y="130495"/>
                  </a:cubicBezTo>
                  <a:close/>
                  <a:moveTo>
                    <a:pt x="47436" y="1"/>
                  </a:moveTo>
                  <a:cubicBezTo>
                    <a:pt x="47087" y="1"/>
                    <a:pt x="46752" y="193"/>
                    <a:pt x="46648" y="634"/>
                  </a:cubicBezTo>
                  <a:cubicBezTo>
                    <a:pt x="45778" y="4289"/>
                    <a:pt x="44909" y="7932"/>
                    <a:pt x="44040" y="11576"/>
                  </a:cubicBezTo>
                  <a:cubicBezTo>
                    <a:pt x="43854" y="11578"/>
                    <a:pt x="43668" y="11578"/>
                    <a:pt x="43483" y="11578"/>
                  </a:cubicBezTo>
                  <a:cubicBezTo>
                    <a:pt x="40015" y="11578"/>
                    <a:pt x="36569" y="11268"/>
                    <a:pt x="33122" y="10849"/>
                  </a:cubicBezTo>
                  <a:cubicBezTo>
                    <a:pt x="33944" y="7599"/>
                    <a:pt x="34753" y="4349"/>
                    <a:pt x="35587" y="1110"/>
                  </a:cubicBezTo>
                  <a:cubicBezTo>
                    <a:pt x="35759" y="443"/>
                    <a:pt x="35204" y="4"/>
                    <a:pt x="34674" y="4"/>
                  </a:cubicBezTo>
                  <a:cubicBezTo>
                    <a:pt x="34324" y="4"/>
                    <a:pt x="33986" y="194"/>
                    <a:pt x="33872" y="634"/>
                  </a:cubicBezTo>
                  <a:cubicBezTo>
                    <a:pt x="24050" y="38984"/>
                    <a:pt x="15025" y="77536"/>
                    <a:pt x="6869" y="116279"/>
                  </a:cubicBezTo>
                  <a:cubicBezTo>
                    <a:pt x="4559" y="127197"/>
                    <a:pt x="2333" y="138127"/>
                    <a:pt x="130" y="149069"/>
                  </a:cubicBezTo>
                  <a:cubicBezTo>
                    <a:pt x="1" y="149735"/>
                    <a:pt x="566" y="150177"/>
                    <a:pt x="1086" y="150177"/>
                  </a:cubicBezTo>
                  <a:cubicBezTo>
                    <a:pt x="1430" y="150177"/>
                    <a:pt x="1754" y="149984"/>
                    <a:pt x="1844" y="149533"/>
                  </a:cubicBezTo>
                  <a:cubicBezTo>
                    <a:pt x="2475" y="146378"/>
                    <a:pt x="3118" y="143235"/>
                    <a:pt x="3761" y="140080"/>
                  </a:cubicBezTo>
                  <a:cubicBezTo>
                    <a:pt x="7321" y="140473"/>
                    <a:pt x="10869" y="140925"/>
                    <a:pt x="14405" y="141461"/>
                  </a:cubicBezTo>
                  <a:cubicBezTo>
                    <a:pt x="13774" y="144544"/>
                    <a:pt x="13143" y="147640"/>
                    <a:pt x="12524" y="150736"/>
                  </a:cubicBezTo>
                  <a:cubicBezTo>
                    <a:pt x="12388" y="151409"/>
                    <a:pt x="12955" y="151850"/>
                    <a:pt x="13477" y="151850"/>
                  </a:cubicBezTo>
                  <a:cubicBezTo>
                    <a:pt x="13823" y="151850"/>
                    <a:pt x="14149" y="151657"/>
                    <a:pt x="14239" y="151212"/>
                  </a:cubicBezTo>
                  <a:cubicBezTo>
                    <a:pt x="17799" y="133484"/>
                    <a:pt x="21621" y="115815"/>
                    <a:pt x="25585" y="98182"/>
                  </a:cubicBezTo>
                  <a:cubicBezTo>
                    <a:pt x="25597" y="98134"/>
                    <a:pt x="25609" y="98086"/>
                    <a:pt x="25621" y="98039"/>
                  </a:cubicBezTo>
                  <a:cubicBezTo>
                    <a:pt x="28157" y="86775"/>
                    <a:pt x="30741" y="75524"/>
                    <a:pt x="33372" y="64285"/>
                  </a:cubicBezTo>
                  <a:cubicBezTo>
                    <a:pt x="33432" y="64166"/>
                    <a:pt x="33467" y="64023"/>
                    <a:pt x="33467" y="63880"/>
                  </a:cubicBezTo>
                  <a:cubicBezTo>
                    <a:pt x="35682" y="54462"/>
                    <a:pt x="37908" y="45044"/>
                    <a:pt x="40147" y="35638"/>
                  </a:cubicBezTo>
                  <a:cubicBezTo>
                    <a:pt x="42885" y="24125"/>
                    <a:pt x="45636" y="12624"/>
                    <a:pt x="48362" y="1110"/>
                  </a:cubicBezTo>
                  <a:cubicBezTo>
                    <a:pt x="48520" y="437"/>
                    <a:pt x="47962" y="1"/>
                    <a:pt x="4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491;p58"/>
            <p:cNvSpPr/>
            <p:nvPr/>
          </p:nvSpPr>
          <p:spPr>
            <a:xfrm>
              <a:off x="3812800" y="736375"/>
              <a:ext cx="394275" cy="143250"/>
            </a:xfrm>
            <a:custGeom>
              <a:avLst/>
              <a:gdLst/>
              <a:ahLst/>
              <a:cxnLst/>
              <a:rect l="l" t="t" r="r" b="b"/>
              <a:pathLst>
                <a:path w="15771" h="5730" extrusionOk="0">
                  <a:moveTo>
                    <a:pt x="15066" y="1"/>
                  </a:moveTo>
                  <a:cubicBezTo>
                    <a:pt x="14916" y="1"/>
                    <a:pt x="14734" y="46"/>
                    <a:pt x="14509" y="102"/>
                  </a:cubicBezTo>
                  <a:cubicBezTo>
                    <a:pt x="13616" y="340"/>
                    <a:pt x="9985" y="2186"/>
                    <a:pt x="8377" y="2590"/>
                  </a:cubicBezTo>
                  <a:cubicBezTo>
                    <a:pt x="7557" y="2795"/>
                    <a:pt x="6401" y="2915"/>
                    <a:pt x="5256" y="2915"/>
                  </a:cubicBezTo>
                  <a:cubicBezTo>
                    <a:pt x="4140" y="2915"/>
                    <a:pt x="3033" y="2801"/>
                    <a:pt x="2257" y="2543"/>
                  </a:cubicBezTo>
                  <a:cubicBezTo>
                    <a:pt x="1495" y="2578"/>
                    <a:pt x="686" y="2793"/>
                    <a:pt x="471" y="3519"/>
                  </a:cubicBezTo>
                  <a:cubicBezTo>
                    <a:pt x="0" y="5120"/>
                    <a:pt x="1931" y="5711"/>
                    <a:pt x="2993" y="5711"/>
                  </a:cubicBezTo>
                  <a:cubicBezTo>
                    <a:pt x="3084" y="5711"/>
                    <a:pt x="3169" y="5706"/>
                    <a:pt x="3246" y="5698"/>
                  </a:cubicBezTo>
                  <a:cubicBezTo>
                    <a:pt x="3779" y="5708"/>
                    <a:pt x="4175" y="5729"/>
                    <a:pt x="4550" y="5729"/>
                  </a:cubicBezTo>
                  <a:cubicBezTo>
                    <a:pt x="5045" y="5729"/>
                    <a:pt x="5502" y="5692"/>
                    <a:pt x="6186" y="5543"/>
                  </a:cubicBezTo>
                  <a:cubicBezTo>
                    <a:pt x="8282" y="5079"/>
                    <a:pt x="9782" y="4472"/>
                    <a:pt x="11116" y="3769"/>
                  </a:cubicBezTo>
                  <a:cubicBezTo>
                    <a:pt x="11949" y="3329"/>
                    <a:pt x="15771" y="1007"/>
                    <a:pt x="15569" y="447"/>
                  </a:cubicBezTo>
                  <a:cubicBezTo>
                    <a:pt x="15453" y="108"/>
                    <a:pt x="15298" y="1"/>
                    <a:pt x="15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92;p58"/>
            <p:cNvSpPr/>
            <p:nvPr/>
          </p:nvSpPr>
          <p:spPr>
            <a:xfrm>
              <a:off x="4030850" y="351650"/>
              <a:ext cx="1683275" cy="2047275"/>
            </a:xfrm>
            <a:custGeom>
              <a:avLst/>
              <a:gdLst/>
              <a:ahLst/>
              <a:cxnLst/>
              <a:rect l="l" t="t" r="r" b="b"/>
              <a:pathLst>
                <a:path w="67331" h="81891" extrusionOk="0">
                  <a:moveTo>
                    <a:pt x="0" y="1"/>
                  </a:moveTo>
                  <a:lnTo>
                    <a:pt x="0" y="26349"/>
                  </a:lnTo>
                  <a:cubicBezTo>
                    <a:pt x="1524" y="25218"/>
                    <a:pt x="3406" y="24552"/>
                    <a:pt x="5454" y="24552"/>
                  </a:cubicBezTo>
                  <a:cubicBezTo>
                    <a:pt x="10633" y="24552"/>
                    <a:pt x="14800" y="28862"/>
                    <a:pt x="14550" y="34100"/>
                  </a:cubicBezTo>
                  <a:cubicBezTo>
                    <a:pt x="14336" y="38863"/>
                    <a:pt x="10299" y="42732"/>
                    <a:pt x="5537" y="42780"/>
                  </a:cubicBezTo>
                  <a:cubicBezTo>
                    <a:pt x="5519" y="42780"/>
                    <a:pt x="5500" y="42780"/>
                    <a:pt x="5482" y="42780"/>
                  </a:cubicBezTo>
                  <a:cubicBezTo>
                    <a:pt x="3420" y="42780"/>
                    <a:pt x="1523" y="42115"/>
                    <a:pt x="0" y="40970"/>
                  </a:cubicBezTo>
                  <a:lnTo>
                    <a:pt x="0" y="67331"/>
                  </a:lnTo>
                  <a:lnTo>
                    <a:pt x="26361" y="67331"/>
                  </a:lnTo>
                  <a:cubicBezTo>
                    <a:pt x="25206" y="68867"/>
                    <a:pt x="24539" y="70783"/>
                    <a:pt x="24551" y="72855"/>
                  </a:cubicBezTo>
                  <a:cubicBezTo>
                    <a:pt x="24599" y="77630"/>
                    <a:pt x="28468" y="81654"/>
                    <a:pt x="33231" y="81880"/>
                  </a:cubicBezTo>
                  <a:cubicBezTo>
                    <a:pt x="33381" y="81887"/>
                    <a:pt x="33530" y="81891"/>
                    <a:pt x="33678" y="81891"/>
                  </a:cubicBezTo>
                  <a:cubicBezTo>
                    <a:pt x="38713" y="81891"/>
                    <a:pt x="42780" y="77814"/>
                    <a:pt x="42780" y="72772"/>
                  </a:cubicBezTo>
                  <a:cubicBezTo>
                    <a:pt x="42780" y="70724"/>
                    <a:pt x="42113" y="68843"/>
                    <a:pt x="40982" y="67331"/>
                  </a:cubicBezTo>
                  <a:lnTo>
                    <a:pt x="67330" y="67331"/>
                  </a:lnTo>
                  <a:lnTo>
                    <a:pt x="67330" y="5252"/>
                  </a:lnTo>
                  <a:cubicBezTo>
                    <a:pt x="67330" y="2346"/>
                    <a:pt x="64985" y="1"/>
                    <a:pt x="6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93;p58"/>
            <p:cNvSpPr/>
            <p:nvPr/>
          </p:nvSpPr>
          <p:spPr>
            <a:xfrm>
              <a:off x="3794500" y="701525"/>
              <a:ext cx="96175" cy="127300"/>
            </a:xfrm>
            <a:custGeom>
              <a:avLst/>
              <a:gdLst/>
              <a:ahLst/>
              <a:cxnLst/>
              <a:rect l="l" t="t" r="r" b="b"/>
              <a:pathLst>
                <a:path w="3847" h="5092" extrusionOk="0">
                  <a:moveTo>
                    <a:pt x="2437" y="1"/>
                  </a:moveTo>
                  <a:cubicBezTo>
                    <a:pt x="2164" y="1"/>
                    <a:pt x="1872" y="126"/>
                    <a:pt x="1703" y="329"/>
                  </a:cubicBezTo>
                  <a:cubicBezTo>
                    <a:pt x="1215" y="913"/>
                    <a:pt x="727" y="1484"/>
                    <a:pt x="251" y="2067"/>
                  </a:cubicBezTo>
                  <a:cubicBezTo>
                    <a:pt x="132" y="2198"/>
                    <a:pt x="13" y="2353"/>
                    <a:pt x="1" y="2532"/>
                  </a:cubicBezTo>
                  <a:cubicBezTo>
                    <a:pt x="1" y="2675"/>
                    <a:pt x="72" y="2818"/>
                    <a:pt x="156" y="2949"/>
                  </a:cubicBezTo>
                  <a:cubicBezTo>
                    <a:pt x="620" y="3746"/>
                    <a:pt x="1203" y="4473"/>
                    <a:pt x="1882" y="5092"/>
                  </a:cubicBezTo>
                  <a:cubicBezTo>
                    <a:pt x="2192" y="3996"/>
                    <a:pt x="2906" y="3008"/>
                    <a:pt x="3847" y="2377"/>
                  </a:cubicBezTo>
                  <a:cubicBezTo>
                    <a:pt x="3716" y="1591"/>
                    <a:pt x="3466" y="793"/>
                    <a:pt x="2930" y="198"/>
                  </a:cubicBezTo>
                  <a:cubicBezTo>
                    <a:pt x="2808" y="61"/>
                    <a:pt x="2627" y="1"/>
                    <a:pt x="2437"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94;p58"/>
            <p:cNvSpPr/>
            <p:nvPr/>
          </p:nvSpPr>
          <p:spPr>
            <a:xfrm>
              <a:off x="3809100" y="591050"/>
              <a:ext cx="185450" cy="183650"/>
            </a:xfrm>
            <a:custGeom>
              <a:avLst/>
              <a:gdLst/>
              <a:ahLst/>
              <a:cxnLst/>
              <a:rect l="l" t="t" r="r" b="b"/>
              <a:pathLst>
                <a:path w="7418" h="7346" extrusionOk="0">
                  <a:moveTo>
                    <a:pt x="4681" y="0"/>
                  </a:moveTo>
                  <a:cubicBezTo>
                    <a:pt x="4258" y="0"/>
                    <a:pt x="3819" y="40"/>
                    <a:pt x="3405" y="57"/>
                  </a:cubicBezTo>
                  <a:cubicBezTo>
                    <a:pt x="1346" y="129"/>
                    <a:pt x="715" y="2248"/>
                    <a:pt x="715" y="2248"/>
                  </a:cubicBezTo>
                  <a:cubicBezTo>
                    <a:pt x="0" y="4200"/>
                    <a:pt x="1262" y="6201"/>
                    <a:pt x="3108" y="7153"/>
                  </a:cubicBezTo>
                  <a:cubicBezTo>
                    <a:pt x="3366" y="7287"/>
                    <a:pt x="3618" y="7346"/>
                    <a:pt x="3861" y="7346"/>
                  </a:cubicBezTo>
                  <a:cubicBezTo>
                    <a:pt x="5081" y="7346"/>
                    <a:pt x="6052" y="5866"/>
                    <a:pt x="6311" y="5141"/>
                  </a:cubicBezTo>
                  <a:cubicBezTo>
                    <a:pt x="6561" y="4427"/>
                    <a:pt x="7418" y="2105"/>
                    <a:pt x="6537" y="748"/>
                  </a:cubicBezTo>
                  <a:cubicBezTo>
                    <a:pt x="6139" y="129"/>
                    <a:pt x="5438" y="0"/>
                    <a:pt x="46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95;p58"/>
            <p:cNvSpPr/>
            <p:nvPr/>
          </p:nvSpPr>
          <p:spPr>
            <a:xfrm>
              <a:off x="3797025" y="562825"/>
              <a:ext cx="221650" cy="142175"/>
            </a:xfrm>
            <a:custGeom>
              <a:avLst/>
              <a:gdLst/>
              <a:ahLst/>
              <a:cxnLst/>
              <a:rect l="l" t="t" r="r" b="b"/>
              <a:pathLst>
                <a:path w="8866" h="5687" extrusionOk="0">
                  <a:moveTo>
                    <a:pt x="7122" y="0"/>
                  </a:moveTo>
                  <a:cubicBezTo>
                    <a:pt x="6806" y="0"/>
                    <a:pt x="6698" y="271"/>
                    <a:pt x="6258" y="555"/>
                  </a:cubicBezTo>
                  <a:cubicBezTo>
                    <a:pt x="5983" y="732"/>
                    <a:pt x="5587" y="789"/>
                    <a:pt x="5156" y="789"/>
                  </a:cubicBezTo>
                  <a:cubicBezTo>
                    <a:pt x="4484" y="789"/>
                    <a:pt x="3729" y="651"/>
                    <a:pt x="3222" y="615"/>
                  </a:cubicBezTo>
                  <a:cubicBezTo>
                    <a:pt x="3097" y="606"/>
                    <a:pt x="2969" y="600"/>
                    <a:pt x="2840" y="600"/>
                  </a:cubicBezTo>
                  <a:cubicBezTo>
                    <a:pt x="2108" y="600"/>
                    <a:pt x="1344" y="767"/>
                    <a:pt x="960" y="1365"/>
                  </a:cubicBezTo>
                  <a:cubicBezTo>
                    <a:pt x="840" y="1543"/>
                    <a:pt x="769" y="1758"/>
                    <a:pt x="626" y="1912"/>
                  </a:cubicBezTo>
                  <a:cubicBezTo>
                    <a:pt x="507" y="2043"/>
                    <a:pt x="340" y="2139"/>
                    <a:pt x="233" y="2293"/>
                  </a:cubicBezTo>
                  <a:cubicBezTo>
                    <a:pt x="126" y="2436"/>
                    <a:pt x="90" y="2627"/>
                    <a:pt x="78" y="2805"/>
                  </a:cubicBezTo>
                  <a:cubicBezTo>
                    <a:pt x="0" y="3746"/>
                    <a:pt x="459" y="5687"/>
                    <a:pt x="1286" y="5687"/>
                  </a:cubicBezTo>
                  <a:cubicBezTo>
                    <a:pt x="1339" y="5687"/>
                    <a:pt x="1392" y="5679"/>
                    <a:pt x="1448" y="5663"/>
                  </a:cubicBezTo>
                  <a:cubicBezTo>
                    <a:pt x="1055" y="5270"/>
                    <a:pt x="1079" y="4853"/>
                    <a:pt x="1079" y="4698"/>
                  </a:cubicBezTo>
                  <a:cubicBezTo>
                    <a:pt x="1079" y="4390"/>
                    <a:pt x="1372" y="4192"/>
                    <a:pt x="1669" y="4192"/>
                  </a:cubicBezTo>
                  <a:cubicBezTo>
                    <a:pt x="1807" y="4192"/>
                    <a:pt x="1945" y="4235"/>
                    <a:pt x="2055" y="4329"/>
                  </a:cubicBezTo>
                  <a:cubicBezTo>
                    <a:pt x="2007" y="3424"/>
                    <a:pt x="2757" y="2710"/>
                    <a:pt x="3662" y="2674"/>
                  </a:cubicBezTo>
                  <a:cubicBezTo>
                    <a:pt x="3682" y="2674"/>
                    <a:pt x="3701" y="2673"/>
                    <a:pt x="3721" y="2673"/>
                  </a:cubicBezTo>
                  <a:cubicBezTo>
                    <a:pt x="4353" y="2673"/>
                    <a:pt x="5174" y="3048"/>
                    <a:pt x="6098" y="3048"/>
                  </a:cubicBezTo>
                  <a:cubicBezTo>
                    <a:pt x="6510" y="3048"/>
                    <a:pt x="6943" y="2973"/>
                    <a:pt x="7389" y="2758"/>
                  </a:cubicBezTo>
                  <a:cubicBezTo>
                    <a:pt x="8865" y="2031"/>
                    <a:pt x="7925" y="245"/>
                    <a:pt x="7472" y="79"/>
                  </a:cubicBezTo>
                  <a:cubicBezTo>
                    <a:pt x="7328" y="24"/>
                    <a:pt x="7215" y="0"/>
                    <a:pt x="7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96;p58"/>
            <p:cNvSpPr/>
            <p:nvPr/>
          </p:nvSpPr>
          <p:spPr>
            <a:xfrm>
              <a:off x="3789750" y="1658375"/>
              <a:ext cx="71050" cy="94150"/>
            </a:xfrm>
            <a:custGeom>
              <a:avLst/>
              <a:gdLst/>
              <a:ahLst/>
              <a:cxnLst/>
              <a:rect l="l" t="t" r="r" b="b"/>
              <a:pathLst>
                <a:path w="2842" h="3766" extrusionOk="0">
                  <a:moveTo>
                    <a:pt x="1301" y="1"/>
                  </a:moveTo>
                  <a:cubicBezTo>
                    <a:pt x="1181" y="1"/>
                    <a:pt x="1079" y="53"/>
                    <a:pt x="1012" y="119"/>
                  </a:cubicBezTo>
                  <a:cubicBezTo>
                    <a:pt x="1012" y="119"/>
                    <a:pt x="0" y="1250"/>
                    <a:pt x="36" y="1405"/>
                  </a:cubicBezTo>
                  <a:cubicBezTo>
                    <a:pt x="60" y="1536"/>
                    <a:pt x="1751" y="3560"/>
                    <a:pt x="2346" y="3739"/>
                  </a:cubicBezTo>
                  <a:cubicBezTo>
                    <a:pt x="2407" y="3757"/>
                    <a:pt x="2456" y="3766"/>
                    <a:pt x="2495" y="3766"/>
                  </a:cubicBezTo>
                  <a:cubicBezTo>
                    <a:pt x="2842" y="3766"/>
                    <a:pt x="2414" y="3092"/>
                    <a:pt x="2179" y="2322"/>
                  </a:cubicBezTo>
                  <a:cubicBezTo>
                    <a:pt x="1953" y="1620"/>
                    <a:pt x="2286" y="1262"/>
                    <a:pt x="1965" y="607"/>
                  </a:cubicBezTo>
                  <a:cubicBezTo>
                    <a:pt x="1749" y="146"/>
                    <a:pt x="1500" y="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97;p58"/>
            <p:cNvSpPr/>
            <p:nvPr/>
          </p:nvSpPr>
          <p:spPr>
            <a:xfrm>
              <a:off x="3634075" y="1702775"/>
              <a:ext cx="112525" cy="80375"/>
            </a:xfrm>
            <a:custGeom>
              <a:avLst/>
              <a:gdLst/>
              <a:ahLst/>
              <a:cxnLst/>
              <a:rect l="l" t="t" r="r" b="b"/>
              <a:pathLst>
                <a:path w="4501" h="3215" extrusionOk="0">
                  <a:moveTo>
                    <a:pt x="1612" y="1"/>
                  </a:moveTo>
                  <a:cubicBezTo>
                    <a:pt x="1509" y="1"/>
                    <a:pt x="1399" y="42"/>
                    <a:pt x="1274" y="141"/>
                  </a:cubicBezTo>
                  <a:cubicBezTo>
                    <a:pt x="1203" y="320"/>
                    <a:pt x="0" y="1665"/>
                    <a:pt x="572" y="2296"/>
                  </a:cubicBezTo>
                  <a:cubicBezTo>
                    <a:pt x="814" y="2572"/>
                    <a:pt x="2464" y="3214"/>
                    <a:pt x="3624" y="3214"/>
                  </a:cubicBezTo>
                  <a:cubicBezTo>
                    <a:pt x="3717" y="3214"/>
                    <a:pt x="3808" y="3210"/>
                    <a:pt x="3894" y="3201"/>
                  </a:cubicBezTo>
                  <a:cubicBezTo>
                    <a:pt x="4501" y="2987"/>
                    <a:pt x="3025" y="2368"/>
                    <a:pt x="2560" y="1570"/>
                  </a:cubicBezTo>
                  <a:cubicBezTo>
                    <a:pt x="2286" y="1117"/>
                    <a:pt x="2703" y="808"/>
                    <a:pt x="2322" y="451"/>
                  </a:cubicBezTo>
                  <a:cubicBezTo>
                    <a:pt x="2050" y="212"/>
                    <a:pt x="1846" y="1"/>
                    <a:pt x="1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98;p58"/>
            <p:cNvSpPr/>
            <p:nvPr/>
          </p:nvSpPr>
          <p:spPr>
            <a:xfrm>
              <a:off x="3723675" y="1143675"/>
              <a:ext cx="245875" cy="537925"/>
            </a:xfrm>
            <a:custGeom>
              <a:avLst/>
              <a:gdLst/>
              <a:ahLst/>
              <a:cxnLst/>
              <a:rect l="l" t="t" r="r" b="b"/>
              <a:pathLst>
                <a:path w="9835" h="21517" extrusionOk="0">
                  <a:moveTo>
                    <a:pt x="2360" y="1"/>
                  </a:moveTo>
                  <a:cubicBezTo>
                    <a:pt x="1442" y="1"/>
                    <a:pt x="497" y="1016"/>
                    <a:pt x="179" y="2550"/>
                  </a:cubicBezTo>
                  <a:cubicBezTo>
                    <a:pt x="0" y="3408"/>
                    <a:pt x="512" y="4253"/>
                    <a:pt x="1024" y="4979"/>
                  </a:cubicBezTo>
                  <a:cubicBezTo>
                    <a:pt x="2334" y="6801"/>
                    <a:pt x="6394" y="10944"/>
                    <a:pt x="6501" y="11337"/>
                  </a:cubicBezTo>
                  <a:cubicBezTo>
                    <a:pt x="6608" y="11706"/>
                    <a:pt x="3060" y="20314"/>
                    <a:pt x="3727" y="21184"/>
                  </a:cubicBezTo>
                  <a:cubicBezTo>
                    <a:pt x="3915" y="21422"/>
                    <a:pt x="4067" y="21516"/>
                    <a:pt x="4199" y="21516"/>
                  </a:cubicBezTo>
                  <a:cubicBezTo>
                    <a:pt x="4434" y="21516"/>
                    <a:pt x="4603" y="21215"/>
                    <a:pt x="4787" y="20910"/>
                  </a:cubicBezTo>
                  <a:cubicBezTo>
                    <a:pt x="5572" y="19624"/>
                    <a:pt x="9835" y="12242"/>
                    <a:pt x="9835" y="10754"/>
                  </a:cubicBezTo>
                  <a:cubicBezTo>
                    <a:pt x="9835" y="9980"/>
                    <a:pt x="5060" y="2503"/>
                    <a:pt x="3453" y="574"/>
                  </a:cubicBezTo>
                  <a:cubicBezTo>
                    <a:pt x="3126" y="180"/>
                    <a:pt x="2745"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99;p58"/>
            <p:cNvSpPr/>
            <p:nvPr/>
          </p:nvSpPr>
          <p:spPr>
            <a:xfrm>
              <a:off x="3587925" y="1078675"/>
              <a:ext cx="261075" cy="643450"/>
            </a:xfrm>
            <a:custGeom>
              <a:avLst/>
              <a:gdLst/>
              <a:ahLst/>
              <a:cxnLst/>
              <a:rect l="l" t="t" r="r" b="b"/>
              <a:pathLst>
                <a:path w="10443" h="25738" extrusionOk="0">
                  <a:moveTo>
                    <a:pt x="1787" y="1"/>
                  </a:moveTo>
                  <a:cubicBezTo>
                    <a:pt x="1614" y="1"/>
                    <a:pt x="1505" y="36"/>
                    <a:pt x="1477" y="114"/>
                  </a:cubicBezTo>
                  <a:cubicBezTo>
                    <a:pt x="1" y="4353"/>
                    <a:pt x="3644" y="10222"/>
                    <a:pt x="4585" y="12032"/>
                  </a:cubicBezTo>
                  <a:cubicBezTo>
                    <a:pt x="5002" y="12818"/>
                    <a:pt x="6323" y="14961"/>
                    <a:pt x="6371" y="15854"/>
                  </a:cubicBezTo>
                  <a:cubicBezTo>
                    <a:pt x="6418" y="16735"/>
                    <a:pt x="3037" y="23962"/>
                    <a:pt x="3120" y="25105"/>
                  </a:cubicBezTo>
                  <a:cubicBezTo>
                    <a:pt x="3151" y="25574"/>
                    <a:pt x="3375" y="25738"/>
                    <a:pt x="3611" y="25738"/>
                  </a:cubicBezTo>
                  <a:cubicBezTo>
                    <a:pt x="3837" y="25738"/>
                    <a:pt x="4075" y="25589"/>
                    <a:pt x="4168" y="25415"/>
                  </a:cubicBezTo>
                  <a:cubicBezTo>
                    <a:pt x="4454" y="24891"/>
                    <a:pt x="9026" y="18485"/>
                    <a:pt x="9645" y="15854"/>
                  </a:cubicBezTo>
                  <a:cubicBezTo>
                    <a:pt x="10443" y="12485"/>
                    <a:pt x="7550" y="8282"/>
                    <a:pt x="7538" y="5912"/>
                  </a:cubicBezTo>
                  <a:cubicBezTo>
                    <a:pt x="8359" y="5258"/>
                    <a:pt x="8442" y="5222"/>
                    <a:pt x="8990" y="4329"/>
                  </a:cubicBezTo>
                  <a:cubicBezTo>
                    <a:pt x="9359" y="3698"/>
                    <a:pt x="9633" y="2412"/>
                    <a:pt x="9335" y="2329"/>
                  </a:cubicBezTo>
                  <a:cubicBezTo>
                    <a:pt x="8219" y="2055"/>
                    <a:pt x="3114" y="1"/>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00;p58"/>
            <p:cNvSpPr/>
            <p:nvPr/>
          </p:nvSpPr>
          <p:spPr>
            <a:xfrm>
              <a:off x="4170975" y="838850"/>
              <a:ext cx="126300" cy="61800"/>
            </a:xfrm>
            <a:custGeom>
              <a:avLst/>
              <a:gdLst/>
              <a:ahLst/>
              <a:cxnLst/>
              <a:rect l="l" t="t" r="r" b="b"/>
              <a:pathLst>
                <a:path w="5052" h="2472" extrusionOk="0">
                  <a:moveTo>
                    <a:pt x="2289" y="0"/>
                  </a:moveTo>
                  <a:cubicBezTo>
                    <a:pt x="1682" y="0"/>
                    <a:pt x="15" y="1492"/>
                    <a:pt x="15" y="1492"/>
                  </a:cubicBezTo>
                  <a:cubicBezTo>
                    <a:pt x="118" y="1733"/>
                    <a:pt x="1" y="2471"/>
                    <a:pt x="237" y="2471"/>
                  </a:cubicBezTo>
                  <a:cubicBezTo>
                    <a:pt x="246" y="2471"/>
                    <a:pt x="255" y="2470"/>
                    <a:pt x="265" y="2468"/>
                  </a:cubicBezTo>
                  <a:cubicBezTo>
                    <a:pt x="1277" y="2266"/>
                    <a:pt x="3539" y="2194"/>
                    <a:pt x="4016" y="2016"/>
                  </a:cubicBezTo>
                  <a:cubicBezTo>
                    <a:pt x="5052" y="1635"/>
                    <a:pt x="4897" y="873"/>
                    <a:pt x="4742" y="765"/>
                  </a:cubicBezTo>
                  <a:cubicBezTo>
                    <a:pt x="4705" y="742"/>
                    <a:pt x="4514" y="734"/>
                    <a:pt x="4242" y="734"/>
                  </a:cubicBezTo>
                  <a:cubicBezTo>
                    <a:pt x="3543" y="734"/>
                    <a:pt x="2314" y="789"/>
                    <a:pt x="1825" y="789"/>
                  </a:cubicBezTo>
                  <a:cubicBezTo>
                    <a:pt x="2087" y="492"/>
                    <a:pt x="2420" y="420"/>
                    <a:pt x="2408" y="27"/>
                  </a:cubicBezTo>
                  <a:cubicBezTo>
                    <a:pt x="2376" y="9"/>
                    <a:pt x="2336" y="0"/>
                    <a:pt x="228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01;p58"/>
            <p:cNvSpPr/>
            <p:nvPr/>
          </p:nvSpPr>
          <p:spPr>
            <a:xfrm>
              <a:off x="3620675" y="750475"/>
              <a:ext cx="292625" cy="388225"/>
            </a:xfrm>
            <a:custGeom>
              <a:avLst/>
              <a:gdLst/>
              <a:ahLst/>
              <a:cxnLst/>
              <a:rect l="l" t="t" r="r" b="b"/>
              <a:pathLst>
                <a:path w="11705" h="15529" extrusionOk="0">
                  <a:moveTo>
                    <a:pt x="7336" y="0"/>
                  </a:moveTo>
                  <a:cubicBezTo>
                    <a:pt x="4898" y="0"/>
                    <a:pt x="2480" y="3072"/>
                    <a:pt x="1477" y="6015"/>
                  </a:cubicBezTo>
                  <a:cubicBezTo>
                    <a:pt x="763" y="8110"/>
                    <a:pt x="1" y="11599"/>
                    <a:pt x="24" y="13814"/>
                  </a:cubicBezTo>
                  <a:cubicBezTo>
                    <a:pt x="2608" y="14516"/>
                    <a:pt x="6156" y="15349"/>
                    <a:pt x="8025" y="15528"/>
                  </a:cubicBezTo>
                  <a:cubicBezTo>
                    <a:pt x="8799" y="12968"/>
                    <a:pt x="9240" y="11182"/>
                    <a:pt x="10014" y="8622"/>
                  </a:cubicBezTo>
                  <a:cubicBezTo>
                    <a:pt x="10812" y="5991"/>
                    <a:pt x="11704" y="2574"/>
                    <a:pt x="9204" y="669"/>
                  </a:cubicBezTo>
                  <a:cubicBezTo>
                    <a:pt x="8596" y="205"/>
                    <a:pt x="7965" y="0"/>
                    <a:pt x="7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02;p58"/>
            <p:cNvSpPr/>
            <p:nvPr/>
          </p:nvSpPr>
          <p:spPr>
            <a:xfrm>
              <a:off x="3764150" y="759925"/>
              <a:ext cx="427350" cy="194125"/>
            </a:xfrm>
            <a:custGeom>
              <a:avLst/>
              <a:gdLst/>
              <a:ahLst/>
              <a:cxnLst/>
              <a:rect l="l" t="t" r="r" b="b"/>
              <a:pathLst>
                <a:path w="17094" h="7765" extrusionOk="0">
                  <a:moveTo>
                    <a:pt x="2269" y="0"/>
                  </a:moveTo>
                  <a:cubicBezTo>
                    <a:pt x="1526" y="0"/>
                    <a:pt x="785" y="334"/>
                    <a:pt x="536" y="1232"/>
                  </a:cubicBezTo>
                  <a:cubicBezTo>
                    <a:pt x="0" y="3172"/>
                    <a:pt x="4739" y="6518"/>
                    <a:pt x="6870" y="7363"/>
                  </a:cubicBezTo>
                  <a:cubicBezTo>
                    <a:pt x="7585" y="7648"/>
                    <a:pt x="8389" y="7765"/>
                    <a:pt x="9223" y="7765"/>
                  </a:cubicBezTo>
                  <a:cubicBezTo>
                    <a:pt x="12154" y="7765"/>
                    <a:pt x="15470" y="6327"/>
                    <a:pt x="16693" y="5696"/>
                  </a:cubicBezTo>
                  <a:cubicBezTo>
                    <a:pt x="17094" y="5484"/>
                    <a:pt x="16818" y="4386"/>
                    <a:pt x="16489" y="4386"/>
                  </a:cubicBezTo>
                  <a:cubicBezTo>
                    <a:pt x="16486" y="4386"/>
                    <a:pt x="16482" y="4387"/>
                    <a:pt x="16479" y="4387"/>
                  </a:cubicBezTo>
                  <a:cubicBezTo>
                    <a:pt x="16361" y="4396"/>
                    <a:pt x="13107" y="5198"/>
                    <a:pt x="10492" y="5198"/>
                  </a:cubicBezTo>
                  <a:cubicBezTo>
                    <a:pt x="9671" y="5198"/>
                    <a:pt x="8913" y="5118"/>
                    <a:pt x="8335" y="4911"/>
                  </a:cubicBezTo>
                  <a:cubicBezTo>
                    <a:pt x="7108" y="4470"/>
                    <a:pt x="4311" y="755"/>
                    <a:pt x="3465" y="291"/>
                  </a:cubicBezTo>
                  <a:cubicBezTo>
                    <a:pt x="3129" y="112"/>
                    <a:pt x="2699" y="0"/>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652;p39"/>
          <p:cNvSpPr txBox="1">
            <a:spLocks/>
          </p:cNvSpPr>
          <p:nvPr/>
        </p:nvSpPr>
        <p:spPr>
          <a:xfrm>
            <a:off x="797997" y="944920"/>
            <a:ext cx="1575236"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600" b="1" dirty="0">
                <a:solidFill>
                  <a:schemeClr val="dk1"/>
                </a:solidFill>
                <a:latin typeface="Oswald"/>
                <a:ea typeface="Oswald"/>
                <a:cs typeface="Oswald"/>
              </a:rPr>
              <a:t>HERRAMIENTAS</a:t>
            </a:r>
            <a:endParaRPr lang="es-ES" b="1" dirty="0">
              <a:solidFill>
                <a:schemeClr val="dk1"/>
              </a:solidFill>
              <a:latin typeface="Oswald"/>
              <a:ea typeface="Oswald"/>
              <a:cs typeface="Oswald"/>
            </a:endParaRPr>
          </a:p>
        </p:txBody>
      </p:sp>
      <p:pic>
        <p:nvPicPr>
          <p:cNvPr id="7170" name="Picture 2" descr="Quieres conocer tu nivel de conexión con la Naturaleza? #GrootApp -  Asociación Ecología y Sal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91" y="1563638"/>
            <a:ext cx="2447247" cy="1833045"/>
          </a:xfrm>
          <a:prstGeom prst="rect">
            <a:avLst/>
          </a:prstGeom>
          <a:noFill/>
          <a:extLst>
            <a:ext uri="{909E8E84-426E-40DD-AFC4-6F175D3DCCD1}">
              <a14:hiddenFill xmlns:a14="http://schemas.microsoft.com/office/drawing/2010/main">
                <a:solidFill>
                  <a:srgbClr val="FFFFFF"/>
                </a:solidFill>
              </a14:hiddenFill>
            </a:ext>
          </a:extLst>
        </p:spPr>
      </p:pic>
      <p:sp>
        <p:nvSpPr>
          <p:cNvPr id="88" name="Google Shape;651;p39"/>
          <p:cNvSpPr txBox="1">
            <a:spLocks noGrp="1"/>
          </p:cNvSpPr>
          <p:nvPr>
            <p:ph type="title"/>
          </p:nvPr>
        </p:nvSpPr>
        <p:spPr>
          <a:xfrm>
            <a:off x="0" y="89144"/>
            <a:ext cx="9090156" cy="572700"/>
          </a:xfrm>
          <a:prstGeom prst="rect">
            <a:avLst/>
          </a:prstGeom>
        </p:spPr>
        <p:txBody>
          <a:bodyPr spcFirstLastPara="1" wrap="square" lIns="91425" tIns="91425" rIns="91425" bIns="91425" anchor="t" anchorCtr="0">
            <a:noAutofit/>
          </a:bodyPr>
          <a:lstStyle/>
          <a:p>
            <a:r>
              <a:rPr lang="es-ES" sz="2000" dirty="0">
                <a:uFill>
                  <a:noFill/>
                </a:uFill>
              </a:rPr>
              <a:t>Herramientas e intervenciones para fomentar y conocer el nivel el contacto con la naturaleza.</a:t>
            </a:r>
            <a:br>
              <a:rPr lang="es-ES" dirty="0">
                <a:uFill>
                  <a:noFill/>
                </a:uFill>
              </a:rPr>
            </a:br>
            <a:br>
              <a:rPr lang="es-ES" dirty="0"/>
            </a:br>
            <a:endParaRPr dirty="0"/>
          </a:p>
        </p:txBody>
      </p:sp>
    </p:spTree>
    <p:extLst>
      <p:ext uri="{BB962C8B-B14F-4D97-AF65-F5344CB8AC3E}">
        <p14:creationId xmlns:p14="http://schemas.microsoft.com/office/powerpoint/2010/main" val="2195764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5" name="Google Shape;651;p39"/>
          <p:cNvSpPr txBox="1">
            <a:spLocks noGrp="1"/>
          </p:cNvSpPr>
          <p:nvPr>
            <p:ph type="title"/>
          </p:nvPr>
        </p:nvSpPr>
        <p:spPr>
          <a:xfrm>
            <a:off x="323529" y="267494"/>
            <a:ext cx="8556178" cy="572700"/>
          </a:xfrm>
          <a:prstGeom prst="rect">
            <a:avLst/>
          </a:prstGeom>
        </p:spPr>
        <p:txBody>
          <a:bodyPr spcFirstLastPara="1" wrap="square" lIns="91425" tIns="91425" rIns="91425" bIns="91425" anchor="t" anchorCtr="0">
            <a:noAutofit/>
          </a:bodyPr>
          <a:lstStyle/>
          <a:p>
            <a:pPr algn="l"/>
            <a:r>
              <a:rPr lang="es-ES" dirty="0"/>
              <a:t>Prescripción de naturaleza: ¿Qué es y cómo se aplica</a:t>
            </a:r>
            <a:r>
              <a:rPr lang="es-ES" dirty="0">
                <a:uFill>
                  <a:noFill/>
                </a:uFill>
              </a:rPr>
              <a:t>?</a:t>
            </a:r>
            <a:br>
              <a:rPr lang="es-ES" dirty="0">
                <a:uFill>
                  <a:noFill/>
                </a:uFill>
              </a:rPr>
            </a:br>
            <a:br>
              <a:rPr lang="es-ES" dirty="0"/>
            </a:br>
            <a:endParaRPr dirty="0"/>
          </a:p>
        </p:txBody>
      </p:sp>
      <p:sp>
        <p:nvSpPr>
          <p:cNvPr id="46" name="Google Shape;652;p39"/>
          <p:cNvSpPr txBox="1">
            <a:spLocks/>
          </p:cNvSpPr>
          <p:nvPr/>
        </p:nvSpPr>
        <p:spPr>
          <a:xfrm>
            <a:off x="3244394" y="859072"/>
            <a:ext cx="2587947"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PRESCRIPCIÓN DE NATURALEZA</a:t>
            </a:r>
          </a:p>
        </p:txBody>
      </p:sp>
      <p:sp>
        <p:nvSpPr>
          <p:cNvPr id="47" name="Google Shape;653;p39"/>
          <p:cNvSpPr txBox="1">
            <a:spLocks/>
          </p:cNvSpPr>
          <p:nvPr/>
        </p:nvSpPr>
        <p:spPr>
          <a:xfrm>
            <a:off x="3491927" y="1112340"/>
            <a:ext cx="5329414" cy="29715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000" dirty="0">
              <a:solidFill>
                <a:schemeClr val="dk1"/>
              </a:solidFill>
              <a:latin typeface="Open Sans"/>
              <a:ea typeface="Open Sans"/>
              <a:cs typeface="Open Sans"/>
            </a:endParaRPr>
          </a:p>
          <a:p>
            <a:pPr algn="just"/>
            <a:r>
              <a:rPr lang="es-ES" sz="900" dirty="0">
                <a:solidFill>
                  <a:schemeClr val="dk1"/>
                </a:solidFill>
                <a:latin typeface="Open Sans"/>
                <a:ea typeface="Open Sans"/>
                <a:cs typeface="Open Sans"/>
              </a:rPr>
              <a:t>La prescripción de naturaleza, también conocida como </a:t>
            </a:r>
            <a:r>
              <a:rPr lang="es-ES" sz="900" b="1" dirty="0">
                <a:solidFill>
                  <a:schemeClr val="dk1"/>
                </a:solidFill>
                <a:latin typeface="Open Sans"/>
                <a:ea typeface="Open Sans"/>
                <a:cs typeface="Open Sans"/>
              </a:rPr>
              <a:t>"naturaleza como receta" </a:t>
            </a:r>
            <a:r>
              <a:rPr lang="es-ES" sz="900" dirty="0">
                <a:solidFill>
                  <a:schemeClr val="dk1"/>
                </a:solidFill>
                <a:latin typeface="Open Sans"/>
                <a:ea typeface="Open Sans"/>
                <a:cs typeface="Open Sans"/>
              </a:rPr>
              <a:t>o</a:t>
            </a:r>
            <a:r>
              <a:rPr lang="es-ES" sz="900" b="1" dirty="0">
                <a:solidFill>
                  <a:schemeClr val="dk1"/>
                </a:solidFill>
                <a:latin typeface="Open Sans"/>
                <a:ea typeface="Open Sans"/>
                <a:cs typeface="Open Sans"/>
              </a:rPr>
              <a:t> "prescripción verde"</a:t>
            </a:r>
            <a:r>
              <a:rPr lang="es-ES" sz="900" dirty="0">
                <a:solidFill>
                  <a:schemeClr val="dk1"/>
                </a:solidFill>
                <a:latin typeface="Open Sans"/>
                <a:ea typeface="Open Sans"/>
                <a:cs typeface="Open Sans"/>
              </a:rPr>
              <a:t>, es un enfoque que implica recetar o recomendar la exposición a entornos naturales como parte de un plan de tratamiento o cuidado de la salud. Este concepto reconoce los beneficios para la salud mental y física asociados con la conexión con la naturaleza y busca incorporar esta estrategia en el bienestar general de las personas.</a:t>
            </a:r>
            <a:br>
              <a:rPr lang="es-ES" sz="900" dirty="0">
                <a:solidFill>
                  <a:schemeClr val="dk1"/>
                </a:solidFill>
                <a:latin typeface="Open Sans"/>
                <a:ea typeface="Open Sans"/>
                <a:cs typeface="Open Sans"/>
              </a:rPr>
            </a:br>
            <a:endParaRPr lang="es-ES" sz="900" dirty="0">
              <a:solidFill>
                <a:schemeClr val="dk1"/>
              </a:solidFill>
              <a:latin typeface="Open Sans"/>
              <a:ea typeface="Open Sans"/>
              <a:cs typeface="Open Sans"/>
            </a:endParaRPr>
          </a:p>
          <a:p>
            <a:pPr algn="just"/>
            <a:r>
              <a:rPr lang="es-ES" sz="900" dirty="0">
                <a:solidFill>
                  <a:schemeClr val="dk1"/>
                </a:solidFill>
                <a:latin typeface="Open Sans"/>
                <a:ea typeface="Open Sans"/>
                <a:cs typeface="Open Sans"/>
              </a:rPr>
              <a:t>Algunas </a:t>
            </a:r>
            <a:r>
              <a:rPr lang="es-ES" sz="900" b="1" dirty="0">
                <a:solidFill>
                  <a:schemeClr val="dk1"/>
                </a:solidFill>
                <a:latin typeface="Open Sans"/>
                <a:ea typeface="Open Sans"/>
                <a:cs typeface="Open Sans"/>
              </a:rPr>
              <a:t>formas de prescripción de naturaleza </a:t>
            </a:r>
            <a:r>
              <a:rPr lang="es-ES" sz="900" dirty="0">
                <a:solidFill>
                  <a:schemeClr val="dk1"/>
                </a:solidFill>
                <a:latin typeface="Open Sans"/>
                <a:ea typeface="Open Sans"/>
                <a:cs typeface="Open Sans"/>
              </a:rPr>
              <a:t>pueden incluir:</a:t>
            </a:r>
          </a:p>
          <a:p>
            <a:pPr algn="just"/>
            <a:endParaRPr lang="es-ES" sz="900" dirty="0">
              <a:solidFill>
                <a:schemeClr val="dk1"/>
              </a:solidFill>
              <a:latin typeface="Open Sans"/>
              <a:ea typeface="Open Sans"/>
              <a:cs typeface="Open Sans"/>
            </a:endParaRPr>
          </a:p>
          <a:p>
            <a:pPr marL="171450" indent="-171450" algn="just">
              <a:buFont typeface="Arial" panose="020B0604020202020204" pitchFamily="34" charset="0"/>
              <a:buChar char="•"/>
            </a:pPr>
            <a:r>
              <a:rPr lang="en-US" sz="900" dirty="0" err="1">
                <a:solidFill>
                  <a:schemeClr val="dk1"/>
                </a:solidFill>
                <a:latin typeface="Open Sans"/>
                <a:ea typeface="Open Sans"/>
                <a:cs typeface="Open Sans"/>
              </a:rPr>
              <a:t>Terapias</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forestales</a:t>
            </a:r>
            <a:r>
              <a:rPr lang="en-US" sz="900" dirty="0">
                <a:solidFill>
                  <a:schemeClr val="dk1"/>
                </a:solidFill>
                <a:latin typeface="Open Sans"/>
                <a:ea typeface="Open Sans"/>
                <a:cs typeface="Open Sans"/>
              </a:rPr>
              <a:t> o </a:t>
            </a:r>
            <a:r>
              <a:rPr lang="en-US" sz="900" dirty="0" err="1">
                <a:solidFill>
                  <a:schemeClr val="dk1"/>
                </a:solidFill>
                <a:latin typeface="Open Sans"/>
                <a:ea typeface="Open Sans"/>
                <a:cs typeface="Open Sans"/>
              </a:rPr>
              <a:t>baños</a:t>
            </a:r>
            <a:r>
              <a:rPr lang="en-US" sz="900" dirty="0">
                <a:solidFill>
                  <a:schemeClr val="dk1"/>
                </a:solidFill>
                <a:latin typeface="Open Sans"/>
                <a:ea typeface="Open Sans"/>
                <a:cs typeface="Open Sans"/>
              </a:rPr>
              <a:t> de </a:t>
            </a:r>
            <a:r>
              <a:rPr lang="en-US" sz="900" dirty="0" err="1">
                <a:solidFill>
                  <a:schemeClr val="dk1"/>
                </a:solidFill>
                <a:latin typeface="Open Sans"/>
                <a:ea typeface="Open Sans"/>
                <a:cs typeface="Open Sans"/>
              </a:rPr>
              <a:t>bosque</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jardinería</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terapéutica</a:t>
            </a:r>
            <a:r>
              <a:rPr lang="en-US" sz="900" dirty="0">
                <a:solidFill>
                  <a:schemeClr val="dk1"/>
                </a:solidFill>
                <a:latin typeface="Open Sans"/>
                <a:ea typeface="Open Sans"/>
                <a:cs typeface="Open Sans"/>
              </a:rPr>
              <a:t> u </a:t>
            </a:r>
            <a:r>
              <a:rPr lang="en-US" sz="900" dirty="0" err="1">
                <a:solidFill>
                  <a:schemeClr val="dk1"/>
                </a:solidFill>
                <a:latin typeface="Open Sans"/>
                <a:ea typeface="Open Sans"/>
                <a:cs typeface="Open Sans"/>
              </a:rPr>
              <a:t>horticultura</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terapeútica</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Programas</a:t>
            </a:r>
            <a:r>
              <a:rPr lang="en-US" sz="900" dirty="0">
                <a:solidFill>
                  <a:schemeClr val="dk1"/>
                </a:solidFill>
                <a:latin typeface="Open Sans"/>
                <a:ea typeface="Open Sans"/>
                <a:cs typeface="Open Sans"/>
              </a:rPr>
              <a:t> al </a:t>
            </a:r>
            <a:r>
              <a:rPr lang="en-US" sz="900" dirty="0" err="1">
                <a:solidFill>
                  <a:schemeClr val="dk1"/>
                </a:solidFill>
                <a:latin typeface="Open Sans"/>
                <a:ea typeface="Open Sans"/>
                <a:cs typeface="Open Sans"/>
              </a:rPr>
              <a:t>aire</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libre</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como</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senderismo</a:t>
            </a:r>
            <a:r>
              <a:rPr lang="en-US" sz="900" dirty="0">
                <a:solidFill>
                  <a:schemeClr val="dk1"/>
                </a:solidFill>
                <a:latin typeface="Open Sans"/>
                <a:ea typeface="Open Sans"/>
                <a:cs typeface="Open Sans"/>
              </a:rPr>
              <a:t> o yoga.</a:t>
            </a:r>
          </a:p>
          <a:p>
            <a:pPr marL="171450" indent="-171450" algn="just">
              <a:buFont typeface="Arial" panose="020B0604020202020204" pitchFamily="34" charset="0"/>
              <a:buChar char="•"/>
            </a:pPr>
            <a:endParaRPr lang="en-US" sz="900" dirty="0">
              <a:solidFill>
                <a:schemeClr val="dk1"/>
              </a:solidFill>
              <a:latin typeface="Open Sans"/>
              <a:ea typeface="Open Sans"/>
              <a:cs typeface="Open Sans"/>
            </a:endParaRPr>
          </a:p>
          <a:p>
            <a:pPr algn="just"/>
            <a:r>
              <a:rPr lang="en-US" sz="900" dirty="0" err="1">
                <a:solidFill>
                  <a:schemeClr val="dk1"/>
                </a:solidFill>
                <a:latin typeface="Open Sans"/>
                <a:ea typeface="Open Sans"/>
                <a:cs typeface="Open Sans"/>
              </a:rPr>
              <a:t>Ejemplos</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prácticos</a:t>
            </a:r>
            <a:r>
              <a:rPr lang="en-US" sz="900" dirty="0">
                <a:solidFill>
                  <a:schemeClr val="dk1"/>
                </a:solidFill>
                <a:latin typeface="Open Sans"/>
                <a:ea typeface="Open Sans"/>
                <a:cs typeface="Open Sans"/>
              </a:rPr>
              <a:t> </a:t>
            </a:r>
            <a:r>
              <a:rPr lang="en-US" sz="900" dirty="0" err="1">
                <a:solidFill>
                  <a:schemeClr val="dk1"/>
                </a:solidFill>
                <a:latin typeface="Open Sans"/>
                <a:ea typeface="Open Sans"/>
                <a:cs typeface="Open Sans"/>
              </a:rPr>
              <a:t>reales</a:t>
            </a:r>
            <a:r>
              <a:rPr lang="en-US" sz="900" dirty="0">
                <a:solidFill>
                  <a:schemeClr val="dk1"/>
                </a:solidFill>
                <a:latin typeface="Open Sans"/>
                <a:ea typeface="Open Sans"/>
                <a:cs typeface="Open Sans"/>
              </a:rPr>
              <a:t>:</a:t>
            </a:r>
          </a:p>
          <a:p>
            <a:pPr algn="just"/>
            <a:endParaRPr lang="en-US" sz="9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900" b="1" dirty="0">
                <a:solidFill>
                  <a:schemeClr val="dk1"/>
                </a:solidFill>
                <a:latin typeface="Open Sans"/>
                <a:ea typeface="Open Sans"/>
                <a:cs typeface="Open Sans"/>
              </a:rPr>
              <a:t>Park RX EE.UU: </a:t>
            </a:r>
            <a:r>
              <a:rPr lang="en-US" sz="900" dirty="0">
                <a:solidFill>
                  <a:schemeClr val="dk1"/>
                </a:solidFill>
                <a:latin typeface="Open Sans"/>
                <a:ea typeface="Open Sans"/>
                <a:cs typeface="Open Sans"/>
                <a:hlinkClick r:id="rId3"/>
              </a:rPr>
              <a:t>https://parkrxamerica.org</a:t>
            </a:r>
            <a:r>
              <a:rPr lang="en-US" sz="900" dirty="0">
                <a:solidFill>
                  <a:schemeClr val="dk1"/>
                </a:solidFill>
                <a:latin typeface="Open Sans"/>
                <a:ea typeface="Open Sans"/>
                <a:cs typeface="Open Sans"/>
              </a:rPr>
              <a:t>/</a:t>
            </a:r>
          </a:p>
          <a:p>
            <a:pPr marL="171450" indent="-171450" algn="just">
              <a:buFont typeface="Arial" panose="020B0604020202020204" pitchFamily="34" charset="0"/>
              <a:buChar char="•"/>
            </a:pPr>
            <a:endParaRPr lang="en-US" sz="900" dirty="0">
              <a:solidFill>
                <a:schemeClr val="dk1"/>
              </a:solidFill>
              <a:latin typeface="Open Sans"/>
              <a:ea typeface="Open Sans"/>
              <a:cs typeface="Open Sans"/>
            </a:endParaRPr>
          </a:p>
          <a:p>
            <a:pPr marL="171450" indent="-171450" algn="just">
              <a:buFont typeface="Arial" panose="020B0604020202020204" pitchFamily="34" charset="0"/>
              <a:buChar char="•"/>
            </a:pPr>
            <a:r>
              <a:rPr lang="en-US" sz="900" b="1" dirty="0">
                <a:solidFill>
                  <a:schemeClr val="dk1"/>
                </a:solidFill>
                <a:latin typeface="Open Sans"/>
                <a:ea typeface="Open Sans"/>
                <a:cs typeface="Open Sans"/>
              </a:rPr>
              <a:t>Park RX Canada </a:t>
            </a:r>
            <a:r>
              <a:rPr lang="en-US" sz="900" dirty="0">
                <a:solidFill>
                  <a:schemeClr val="dk1"/>
                </a:solidFill>
                <a:latin typeface="Open Sans"/>
                <a:ea typeface="Open Sans"/>
                <a:cs typeface="Open Sans"/>
                <a:hlinkClick r:id="rId4"/>
              </a:rPr>
              <a:t>https://www.parkprescriptions.ca/</a:t>
            </a:r>
            <a:endParaRPr lang="en-US" sz="900" dirty="0">
              <a:solidFill>
                <a:schemeClr val="dk1"/>
              </a:solidFill>
              <a:latin typeface="Open Sans"/>
              <a:ea typeface="Open Sans"/>
              <a:cs typeface="Open Sans"/>
            </a:endParaRPr>
          </a:p>
          <a:p>
            <a:pPr marL="171450" indent="-171450" algn="just">
              <a:buFont typeface="Arial" panose="020B0604020202020204" pitchFamily="34" charset="0"/>
              <a:buChar char="•"/>
            </a:pPr>
            <a:endParaRPr lang="en-US" sz="900" dirty="0">
              <a:solidFill>
                <a:schemeClr val="dk1"/>
              </a:solidFill>
              <a:latin typeface="Open Sans"/>
              <a:ea typeface="Open Sans"/>
              <a:cs typeface="Open Sans"/>
            </a:endParaRPr>
          </a:p>
          <a:p>
            <a:pPr marL="171450" indent="-171450" algn="just">
              <a:buFont typeface="Arial" panose="020B0604020202020204" pitchFamily="34" charset="0"/>
              <a:buChar char="•"/>
            </a:pPr>
            <a:r>
              <a:rPr lang="en-US" sz="900" b="1" dirty="0">
                <a:solidFill>
                  <a:schemeClr val="dk1"/>
                </a:solidFill>
                <a:latin typeface="Open Sans"/>
                <a:ea typeface="Open Sans"/>
                <a:cs typeface="Open Sans"/>
              </a:rPr>
              <a:t>"Healthy Park - Healthy People" Europa; </a:t>
            </a:r>
            <a:r>
              <a:rPr lang="en-US" sz="900" dirty="0">
                <a:solidFill>
                  <a:schemeClr val="dk1"/>
                </a:solidFill>
                <a:latin typeface="Open Sans"/>
                <a:ea typeface="Open Sans"/>
                <a:cs typeface="Open Sans"/>
                <a:hlinkClick r:id="rId5"/>
              </a:rPr>
              <a:t>https://www.europarc.org/managing-parks/healthy-parks-healthy-people-europe/</a:t>
            </a:r>
            <a:endParaRPr lang="en-US" sz="900" dirty="0">
              <a:solidFill>
                <a:schemeClr val="dk1"/>
              </a:solidFill>
              <a:latin typeface="Open Sans"/>
              <a:ea typeface="Open Sans"/>
              <a:cs typeface="Open Sans"/>
            </a:endParaRPr>
          </a:p>
          <a:p>
            <a:pPr algn="just"/>
            <a:endParaRPr lang="en-US" sz="1000" dirty="0">
              <a:solidFill>
                <a:schemeClr val="dk1"/>
              </a:solidFill>
              <a:latin typeface="Open Sans"/>
              <a:ea typeface="Open Sans"/>
              <a:cs typeface="Open Sans"/>
            </a:endParaRPr>
          </a:p>
        </p:txBody>
      </p:sp>
      <p:grpSp>
        <p:nvGrpSpPr>
          <p:cNvPr id="48" name="Google Shape;658;p39"/>
          <p:cNvGrpSpPr/>
          <p:nvPr/>
        </p:nvGrpSpPr>
        <p:grpSpPr>
          <a:xfrm flipH="1">
            <a:off x="5603643" y="1109235"/>
            <a:ext cx="446222" cy="74603"/>
            <a:chOff x="6146875" y="1767300"/>
            <a:chExt cx="331025" cy="57475"/>
          </a:xfrm>
        </p:grpSpPr>
        <p:sp>
          <p:nvSpPr>
            <p:cNvPr id="4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2427;p58"/>
          <p:cNvGrpSpPr/>
          <p:nvPr/>
        </p:nvGrpSpPr>
        <p:grpSpPr>
          <a:xfrm>
            <a:off x="547715" y="3458299"/>
            <a:ext cx="2236171" cy="1717071"/>
            <a:chOff x="1156375" y="351650"/>
            <a:chExt cx="5308725" cy="4999350"/>
          </a:xfrm>
        </p:grpSpPr>
        <p:sp>
          <p:nvSpPr>
            <p:cNvPr id="106" name="Google Shape;2428;p58"/>
            <p:cNvSpPr/>
            <p:nvPr/>
          </p:nvSpPr>
          <p:spPr>
            <a:xfrm>
              <a:off x="1388250" y="4883175"/>
              <a:ext cx="5012275" cy="415250"/>
            </a:xfrm>
            <a:custGeom>
              <a:avLst/>
              <a:gdLst/>
              <a:ahLst/>
              <a:cxnLst/>
              <a:rect l="l" t="t" r="r" b="b"/>
              <a:pathLst>
                <a:path w="200491" h="16610" extrusionOk="0">
                  <a:moveTo>
                    <a:pt x="100251" y="0"/>
                  </a:moveTo>
                  <a:cubicBezTo>
                    <a:pt x="73665" y="0"/>
                    <a:pt x="48162" y="869"/>
                    <a:pt x="29362" y="2429"/>
                  </a:cubicBezTo>
                  <a:cubicBezTo>
                    <a:pt x="10562" y="3989"/>
                    <a:pt x="1" y="6096"/>
                    <a:pt x="1" y="8299"/>
                  </a:cubicBezTo>
                  <a:cubicBezTo>
                    <a:pt x="1" y="10514"/>
                    <a:pt x="10562" y="12621"/>
                    <a:pt x="29362" y="14181"/>
                  </a:cubicBezTo>
                  <a:cubicBezTo>
                    <a:pt x="48162" y="15740"/>
                    <a:pt x="73665" y="16610"/>
                    <a:pt x="100251" y="16610"/>
                  </a:cubicBezTo>
                  <a:cubicBezTo>
                    <a:pt x="126838" y="16610"/>
                    <a:pt x="152329" y="15740"/>
                    <a:pt x="171129" y="14181"/>
                  </a:cubicBezTo>
                  <a:cubicBezTo>
                    <a:pt x="189929" y="12621"/>
                    <a:pt x="200490" y="10514"/>
                    <a:pt x="200490" y="8299"/>
                  </a:cubicBezTo>
                  <a:cubicBezTo>
                    <a:pt x="200490" y="6096"/>
                    <a:pt x="189929" y="3989"/>
                    <a:pt x="171129" y="2429"/>
                  </a:cubicBezTo>
                  <a:cubicBezTo>
                    <a:pt x="152329" y="869"/>
                    <a:pt x="126838" y="0"/>
                    <a:pt x="100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29;p58"/>
            <p:cNvSpPr/>
            <p:nvPr/>
          </p:nvSpPr>
          <p:spPr>
            <a:xfrm>
              <a:off x="1156375" y="544550"/>
              <a:ext cx="3060825" cy="3061100"/>
            </a:xfrm>
            <a:custGeom>
              <a:avLst/>
              <a:gdLst/>
              <a:ahLst/>
              <a:cxnLst/>
              <a:rect l="l" t="t" r="r" b="b"/>
              <a:pathLst>
                <a:path w="122433" h="122444" extrusionOk="0">
                  <a:moveTo>
                    <a:pt x="61223" y="0"/>
                  </a:moveTo>
                  <a:cubicBezTo>
                    <a:pt x="44983" y="0"/>
                    <a:pt x="29409" y="6453"/>
                    <a:pt x="17932" y="17931"/>
                  </a:cubicBezTo>
                  <a:cubicBezTo>
                    <a:pt x="6454" y="29420"/>
                    <a:pt x="1" y="44982"/>
                    <a:pt x="1" y="61222"/>
                  </a:cubicBezTo>
                  <a:cubicBezTo>
                    <a:pt x="1" y="77462"/>
                    <a:pt x="6454" y="93024"/>
                    <a:pt x="17932" y="104513"/>
                  </a:cubicBezTo>
                  <a:cubicBezTo>
                    <a:pt x="29409" y="115991"/>
                    <a:pt x="44983" y="122444"/>
                    <a:pt x="61223" y="122444"/>
                  </a:cubicBezTo>
                  <a:cubicBezTo>
                    <a:pt x="77451" y="122444"/>
                    <a:pt x="93024" y="115991"/>
                    <a:pt x="104502" y="104513"/>
                  </a:cubicBezTo>
                  <a:cubicBezTo>
                    <a:pt x="115980" y="93024"/>
                    <a:pt x="122433" y="77462"/>
                    <a:pt x="122433" y="61222"/>
                  </a:cubicBezTo>
                  <a:cubicBezTo>
                    <a:pt x="122433" y="44982"/>
                    <a:pt x="115980" y="29420"/>
                    <a:pt x="104502" y="17931"/>
                  </a:cubicBezTo>
                  <a:cubicBezTo>
                    <a:pt x="93024" y="6453"/>
                    <a:pt x="77451" y="0"/>
                    <a:pt x="6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30;p58"/>
            <p:cNvSpPr/>
            <p:nvPr/>
          </p:nvSpPr>
          <p:spPr>
            <a:xfrm>
              <a:off x="4768750" y="2649275"/>
              <a:ext cx="1673425" cy="1673425"/>
            </a:xfrm>
            <a:custGeom>
              <a:avLst/>
              <a:gdLst/>
              <a:ahLst/>
              <a:cxnLst/>
              <a:rect l="l" t="t" r="r" b="b"/>
              <a:pathLst>
                <a:path w="66937" h="66937" extrusionOk="0">
                  <a:moveTo>
                    <a:pt x="33469" y="0"/>
                  </a:moveTo>
                  <a:cubicBezTo>
                    <a:pt x="14990" y="0"/>
                    <a:pt x="0" y="14978"/>
                    <a:pt x="0" y="33469"/>
                  </a:cubicBezTo>
                  <a:cubicBezTo>
                    <a:pt x="0" y="51947"/>
                    <a:pt x="14990" y="66937"/>
                    <a:pt x="33469" y="66937"/>
                  </a:cubicBezTo>
                  <a:cubicBezTo>
                    <a:pt x="51959" y="66937"/>
                    <a:pt x="66937" y="51947"/>
                    <a:pt x="66937" y="33469"/>
                  </a:cubicBezTo>
                  <a:cubicBezTo>
                    <a:pt x="66937" y="14978"/>
                    <a:pt x="51959" y="0"/>
                    <a:pt x="3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31;p58"/>
            <p:cNvSpPr/>
            <p:nvPr/>
          </p:nvSpPr>
          <p:spPr>
            <a:xfrm>
              <a:off x="1398550" y="2320500"/>
              <a:ext cx="1124700" cy="1165275"/>
            </a:xfrm>
            <a:custGeom>
              <a:avLst/>
              <a:gdLst/>
              <a:ahLst/>
              <a:cxnLst/>
              <a:rect l="l" t="t" r="r" b="b"/>
              <a:pathLst>
                <a:path w="44988" h="46611" extrusionOk="0">
                  <a:moveTo>
                    <a:pt x="3413" y="0"/>
                  </a:moveTo>
                  <a:cubicBezTo>
                    <a:pt x="1564" y="0"/>
                    <a:pt x="1" y="1585"/>
                    <a:pt x="327" y="4829"/>
                  </a:cubicBezTo>
                  <a:cubicBezTo>
                    <a:pt x="791" y="9579"/>
                    <a:pt x="4899" y="14711"/>
                    <a:pt x="9090" y="18699"/>
                  </a:cubicBezTo>
                  <a:cubicBezTo>
                    <a:pt x="8816" y="18664"/>
                    <a:pt x="8542" y="18640"/>
                    <a:pt x="8268" y="18640"/>
                  </a:cubicBezTo>
                  <a:cubicBezTo>
                    <a:pt x="8263" y="18640"/>
                    <a:pt x="8257" y="18640"/>
                    <a:pt x="8252" y="18640"/>
                  </a:cubicBezTo>
                  <a:cubicBezTo>
                    <a:pt x="5773" y="18640"/>
                    <a:pt x="4187" y="21300"/>
                    <a:pt x="5387" y="23462"/>
                  </a:cubicBezTo>
                  <a:cubicBezTo>
                    <a:pt x="8352" y="28736"/>
                    <a:pt x="14043" y="32392"/>
                    <a:pt x="19377" y="35594"/>
                  </a:cubicBezTo>
                  <a:cubicBezTo>
                    <a:pt x="19165" y="35503"/>
                    <a:pt x="18949" y="35462"/>
                    <a:pt x="18733" y="35462"/>
                  </a:cubicBezTo>
                  <a:cubicBezTo>
                    <a:pt x="17570" y="35462"/>
                    <a:pt x="16452" y="36684"/>
                    <a:pt x="16412" y="37940"/>
                  </a:cubicBezTo>
                  <a:cubicBezTo>
                    <a:pt x="16365" y="39428"/>
                    <a:pt x="17186" y="40881"/>
                    <a:pt x="18329" y="41821"/>
                  </a:cubicBezTo>
                  <a:cubicBezTo>
                    <a:pt x="22037" y="44915"/>
                    <a:pt x="28580" y="46610"/>
                    <a:pt x="34635" y="46610"/>
                  </a:cubicBezTo>
                  <a:cubicBezTo>
                    <a:pt x="36921" y="46610"/>
                    <a:pt x="39138" y="46369"/>
                    <a:pt x="41106" y="45869"/>
                  </a:cubicBezTo>
                  <a:cubicBezTo>
                    <a:pt x="44844" y="44917"/>
                    <a:pt x="44987" y="44917"/>
                    <a:pt x="44273" y="41178"/>
                  </a:cubicBezTo>
                  <a:cubicBezTo>
                    <a:pt x="43749" y="38404"/>
                    <a:pt x="43142" y="35642"/>
                    <a:pt x="42404" y="32915"/>
                  </a:cubicBezTo>
                  <a:cubicBezTo>
                    <a:pt x="41022" y="27718"/>
                    <a:pt x="36851" y="14700"/>
                    <a:pt x="32277" y="14700"/>
                  </a:cubicBezTo>
                  <a:cubicBezTo>
                    <a:pt x="32042" y="14700"/>
                    <a:pt x="31806" y="14734"/>
                    <a:pt x="31569" y="14806"/>
                  </a:cubicBezTo>
                  <a:cubicBezTo>
                    <a:pt x="29283" y="15497"/>
                    <a:pt x="29819" y="19104"/>
                    <a:pt x="28985" y="20592"/>
                  </a:cubicBezTo>
                  <a:cubicBezTo>
                    <a:pt x="24663" y="15187"/>
                    <a:pt x="26568" y="6805"/>
                    <a:pt x="21746" y="1840"/>
                  </a:cubicBezTo>
                  <a:cubicBezTo>
                    <a:pt x="20898" y="956"/>
                    <a:pt x="19840" y="155"/>
                    <a:pt x="18584" y="155"/>
                  </a:cubicBezTo>
                  <a:cubicBezTo>
                    <a:pt x="18200" y="155"/>
                    <a:pt x="17797" y="230"/>
                    <a:pt x="17377" y="400"/>
                  </a:cubicBezTo>
                  <a:cubicBezTo>
                    <a:pt x="16210" y="864"/>
                    <a:pt x="15365" y="1888"/>
                    <a:pt x="14972" y="3078"/>
                  </a:cubicBezTo>
                  <a:cubicBezTo>
                    <a:pt x="14281" y="5210"/>
                    <a:pt x="14900" y="7436"/>
                    <a:pt x="15519" y="9544"/>
                  </a:cubicBezTo>
                  <a:cubicBezTo>
                    <a:pt x="13495" y="7019"/>
                    <a:pt x="11447" y="4471"/>
                    <a:pt x="8864" y="2519"/>
                  </a:cubicBezTo>
                  <a:cubicBezTo>
                    <a:pt x="7566" y="1543"/>
                    <a:pt x="6101" y="721"/>
                    <a:pt x="4566" y="197"/>
                  </a:cubicBezTo>
                  <a:cubicBezTo>
                    <a:pt x="4178" y="66"/>
                    <a:pt x="3790" y="0"/>
                    <a:pt x="3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2;p58"/>
            <p:cNvSpPr/>
            <p:nvPr/>
          </p:nvSpPr>
          <p:spPr>
            <a:xfrm>
              <a:off x="1532350" y="2454425"/>
              <a:ext cx="867600" cy="929800"/>
            </a:xfrm>
            <a:custGeom>
              <a:avLst/>
              <a:gdLst/>
              <a:ahLst/>
              <a:cxnLst/>
              <a:rect l="l" t="t" r="r" b="b"/>
              <a:pathLst>
                <a:path w="34704" h="37192" extrusionOk="0">
                  <a:moveTo>
                    <a:pt x="417" y="0"/>
                  </a:moveTo>
                  <a:cubicBezTo>
                    <a:pt x="200" y="0"/>
                    <a:pt x="1" y="291"/>
                    <a:pt x="190" y="507"/>
                  </a:cubicBezTo>
                  <a:cubicBezTo>
                    <a:pt x="10798" y="13319"/>
                    <a:pt x="22121" y="25534"/>
                    <a:pt x="34063" y="37107"/>
                  </a:cubicBezTo>
                  <a:cubicBezTo>
                    <a:pt x="34126" y="37167"/>
                    <a:pt x="34196" y="37192"/>
                    <a:pt x="34264" y="37192"/>
                  </a:cubicBezTo>
                  <a:cubicBezTo>
                    <a:pt x="34496" y="37192"/>
                    <a:pt x="34703" y="36905"/>
                    <a:pt x="34492" y="36702"/>
                  </a:cubicBezTo>
                  <a:cubicBezTo>
                    <a:pt x="22550" y="25130"/>
                    <a:pt x="11239" y="12914"/>
                    <a:pt x="619" y="103"/>
                  </a:cubicBezTo>
                  <a:cubicBezTo>
                    <a:pt x="558" y="30"/>
                    <a:pt x="486"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33;p58"/>
            <p:cNvSpPr/>
            <p:nvPr/>
          </p:nvSpPr>
          <p:spPr>
            <a:xfrm>
              <a:off x="1625450" y="2887225"/>
              <a:ext cx="376200" cy="91825"/>
            </a:xfrm>
            <a:custGeom>
              <a:avLst/>
              <a:gdLst/>
              <a:ahLst/>
              <a:cxnLst/>
              <a:rect l="l" t="t" r="r" b="b"/>
              <a:pathLst>
                <a:path w="15048" h="3673" extrusionOk="0">
                  <a:moveTo>
                    <a:pt x="462" y="1"/>
                  </a:moveTo>
                  <a:cubicBezTo>
                    <a:pt x="137" y="1"/>
                    <a:pt x="0" y="500"/>
                    <a:pt x="347" y="579"/>
                  </a:cubicBezTo>
                  <a:cubicBezTo>
                    <a:pt x="5086" y="1555"/>
                    <a:pt x="9813" y="2591"/>
                    <a:pt x="14540" y="3662"/>
                  </a:cubicBezTo>
                  <a:cubicBezTo>
                    <a:pt x="14568" y="3670"/>
                    <a:pt x="14595" y="3673"/>
                    <a:pt x="14621" y="3673"/>
                  </a:cubicBezTo>
                  <a:cubicBezTo>
                    <a:pt x="14931" y="3673"/>
                    <a:pt x="15047" y="3180"/>
                    <a:pt x="14706" y="3103"/>
                  </a:cubicBezTo>
                  <a:cubicBezTo>
                    <a:pt x="9991" y="2019"/>
                    <a:pt x="5265" y="995"/>
                    <a:pt x="526" y="7"/>
                  </a:cubicBezTo>
                  <a:cubicBezTo>
                    <a:pt x="504" y="3"/>
                    <a:pt x="482"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34;p58"/>
            <p:cNvSpPr/>
            <p:nvPr/>
          </p:nvSpPr>
          <p:spPr>
            <a:xfrm>
              <a:off x="1859450" y="2503950"/>
              <a:ext cx="35450" cy="362925"/>
            </a:xfrm>
            <a:custGeom>
              <a:avLst/>
              <a:gdLst/>
              <a:ahLst/>
              <a:cxnLst/>
              <a:rect l="l" t="t" r="r" b="b"/>
              <a:pathLst>
                <a:path w="1418" h="14517" extrusionOk="0">
                  <a:moveTo>
                    <a:pt x="420" y="1"/>
                  </a:moveTo>
                  <a:cubicBezTo>
                    <a:pt x="203" y="1"/>
                    <a:pt x="1" y="289"/>
                    <a:pt x="191" y="515"/>
                  </a:cubicBezTo>
                  <a:cubicBezTo>
                    <a:pt x="227" y="562"/>
                    <a:pt x="298" y="1777"/>
                    <a:pt x="322" y="2146"/>
                  </a:cubicBezTo>
                  <a:cubicBezTo>
                    <a:pt x="417" y="3396"/>
                    <a:pt x="489" y="4634"/>
                    <a:pt x="548" y="5885"/>
                  </a:cubicBezTo>
                  <a:cubicBezTo>
                    <a:pt x="691" y="8659"/>
                    <a:pt x="798" y="11433"/>
                    <a:pt x="822" y="14219"/>
                  </a:cubicBezTo>
                  <a:cubicBezTo>
                    <a:pt x="828" y="14415"/>
                    <a:pt x="986" y="14517"/>
                    <a:pt x="1138" y="14517"/>
                  </a:cubicBezTo>
                  <a:cubicBezTo>
                    <a:pt x="1280" y="14517"/>
                    <a:pt x="1417" y="14427"/>
                    <a:pt x="1417" y="14243"/>
                  </a:cubicBezTo>
                  <a:cubicBezTo>
                    <a:pt x="1381" y="11159"/>
                    <a:pt x="1262" y="8075"/>
                    <a:pt x="1096" y="4992"/>
                  </a:cubicBezTo>
                  <a:cubicBezTo>
                    <a:pt x="1036" y="3813"/>
                    <a:pt x="965" y="2634"/>
                    <a:pt x="858" y="1467"/>
                  </a:cubicBezTo>
                  <a:cubicBezTo>
                    <a:pt x="822" y="1074"/>
                    <a:pt x="881" y="420"/>
                    <a:pt x="619" y="98"/>
                  </a:cubicBezTo>
                  <a:cubicBezTo>
                    <a:pt x="559" y="29"/>
                    <a:pt x="489" y="1"/>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35;p58"/>
            <p:cNvSpPr/>
            <p:nvPr/>
          </p:nvSpPr>
          <p:spPr>
            <a:xfrm>
              <a:off x="1986450" y="3319250"/>
              <a:ext cx="364425" cy="42200"/>
            </a:xfrm>
            <a:custGeom>
              <a:avLst/>
              <a:gdLst/>
              <a:ahLst/>
              <a:cxnLst/>
              <a:rect l="l" t="t" r="r" b="b"/>
              <a:pathLst>
                <a:path w="14577" h="1688" extrusionOk="0">
                  <a:moveTo>
                    <a:pt x="417" y="1"/>
                  </a:moveTo>
                  <a:cubicBezTo>
                    <a:pt x="121" y="1"/>
                    <a:pt x="0" y="486"/>
                    <a:pt x="338" y="574"/>
                  </a:cubicBezTo>
                  <a:cubicBezTo>
                    <a:pt x="2917" y="1316"/>
                    <a:pt x="5553" y="1687"/>
                    <a:pt x="8194" y="1687"/>
                  </a:cubicBezTo>
                  <a:cubicBezTo>
                    <a:pt x="10212" y="1687"/>
                    <a:pt x="12232" y="1471"/>
                    <a:pt x="14232" y="1038"/>
                  </a:cubicBezTo>
                  <a:cubicBezTo>
                    <a:pt x="14577" y="960"/>
                    <a:pt x="14486" y="446"/>
                    <a:pt x="14172" y="446"/>
                  </a:cubicBezTo>
                  <a:cubicBezTo>
                    <a:pt x="14149" y="446"/>
                    <a:pt x="14126" y="449"/>
                    <a:pt x="14101" y="454"/>
                  </a:cubicBezTo>
                  <a:cubicBezTo>
                    <a:pt x="12127" y="879"/>
                    <a:pt x="10140" y="1092"/>
                    <a:pt x="8157" y="1092"/>
                  </a:cubicBezTo>
                  <a:cubicBezTo>
                    <a:pt x="5584" y="1092"/>
                    <a:pt x="3020" y="734"/>
                    <a:pt x="504" y="14"/>
                  </a:cubicBezTo>
                  <a:cubicBezTo>
                    <a:pt x="474" y="5"/>
                    <a:pt x="445" y="1"/>
                    <a:pt x="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36;p58"/>
            <p:cNvSpPr/>
            <p:nvPr/>
          </p:nvSpPr>
          <p:spPr>
            <a:xfrm>
              <a:off x="2224275" y="2885475"/>
              <a:ext cx="48950" cy="369550"/>
            </a:xfrm>
            <a:custGeom>
              <a:avLst/>
              <a:gdLst/>
              <a:ahLst/>
              <a:cxnLst/>
              <a:rect l="l" t="t" r="r" b="b"/>
              <a:pathLst>
                <a:path w="1958" h="14782" extrusionOk="0">
                  <a:moveTo>
                    <a:pt x="360" y="1"/>
                  </a:moveTo>
                  <a:cubicBezTo>
                    <a:pt x="191" y="1"/>
                    <a:pt x="0" y="139"/>
                    <a:pt x="28" y="363"/>
                  </a:cubicBezTo>
                  <a:cubicBezTo>
                    <a:pt x="493" y="5054"/>
                    <a:pt x="1362" y="9757"/>
                    <a:pt x="1052" y="14484"/>
                  </a:cubicBezTo>
                  <a:cubicBezTo>
                    <a:pt x="1040" y="14680"/>
                    <a:pt x="1192" y="14782"/>
                    <a:pt x="1346" y="14782"/>
                  </a:cubicBezTo>
                  <a:cubicBezTo>
                    <a:pt x="1490" y="14782"/>
                    <a:pt x="1636" y="14692"/>
                    <a:pt x="1647" y="14507"/>
                  </a:cubicBezTo>
                  <a:cubicBezTo>
                    <a:pt x="1957" y="9733"/>
                    <a:pt x="1076" y="4959"/>
                    <a:pt x="600" y="220"/>
                  </a:cubicBezTo>
                  <a:cubicBezTo>
                    <a:pt x="585" y="68"/>
                    <a:pt x="47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37;p58"/>
            <p:cNvSpPr/>
            <p:nvPr/>
          </p:nvSpPr>
          <p:spPr>
            <a:xfrm>
              <a:off x="5292325" y="3485925"/>
              <a:ext cx="1121575" cy="1272825"/>
            </a:xfrm>
            <a:custGeom>
              <a:avLst/>
              <a:gdLst/>
              <a:ahLst/>
              <a:cxnLst/>
              <a:rect l="l" t="t" r="r" b="b"/>
              <a:pathLst>
                <a:path w="44863" h="50913" extrusionOk="0">
                  <a:moveTo>
                    <a:pt x="38334" y="0"/>
                  </a:moveTo>
                  <a:cubicBezTo>
                    <a:pt x="37754" y="0"/>
                    <a:pt x="37104" y="94"/>
                    <a:pt x="36386" y="300"/>
                  </a:cubicBezTo>
                  <a:cubicBezTo>
                    <a:pt x="31802" y="1622"/>
                    <a:pt x="27492" y="6587"/>
                    <a:pt x="24325" y="11432"/>
                  </a:cubicBezTo>
                  <a:cubicBezTo>
                    <a:pt x="24313" y="11159"/>
                    <a:pt x="24289" y="10885"/>
                    <a:pt x="24241" y="10611"/>
                  </a:cubicBezTo>
                  <a:cubicBezTo>
                    <a:pt x="23942" y="8954"/>
                    <a:pt x="22502" y="7917"/>
                    <a:pt x="21012" y="7917"/>
                  </a:cubicBezTo>
                  <a:cubicBezTo>
                    <a:pt x="20307" y="7917"/>
                    <a:pt x="19591" y="8150"/>
                    <a:pt x="18979" y="8658"/>
                  </a:cubicBezTo>
                  <a:cubicBezTo>
                    <a:pt x="14323" y="12516"/>
                    <a:pt x="11764" y="18779"/>
                    <a:pt x="9573" y="24613"/>
                  </a:cubicBezTo>
                  <a:cubicBezTo>
                    <a:pt x="9881" y="23269"/>
                    <a:pt x="8448" y="22089"/>
                    <a:pt x="7062" y="22089"/>
                  </a:cubicBezTo>
                  <a:cubicBezTo>
                    <a:pt x="6950" y="22089"/>
                    <a:pt x="6838" y="22096"/>
                    <a:pt x="6727" y="22112"/>
                  </a:cubicBezTo>
                  <a:cubicBezTo>
                    <a:pt x="5263" y="22327"/>
                    <a:pt x="3989" y="23410"/>
                    <a:pt x="3251" y="24696"/>
                  </a:cubicBezTo>
                  <a:cubicBezTo>
                    <a:pt x="0" y="30494"/>
                    <a:pt x="310" y="41103"/>
                    <a:pt x="3405" y="47830"/>
                  </a:cubicBezTo>
                  <a:cubicBezTo>
                    <a:pt x="4417" y="50041"/>
                    <a:pt x="4802" y="50912"/>
                    <a:pt x="5833" y="50912"/>
                  </a:cubicBezTo>
                  <a:cubicBezTo>
                    <a:pt x="6440" y="50912"/>
                    <a:pt x="7271" y="50611"/>
                    <a:pt x="8585" y="50104"/>
                  </a:cubicBezTo>
                  <a:cubicBezTo>
                    <a:pt x="11216" y="49080"/>
                    <a:pt x="13823" y="47985"/>
                    <a:pt x="16371" y="46770"/>
                  </a:cubicBezTo>
                  <a:cubicBezTo>
                    <a:pt x="21491" y="44353"/>
                    <a:pt x="34540" y="37340"/>
                    <a:pt x="32218" y="32840"/>
                  </a:cubicBezTo>
                  <a:cubicBezTo>
                    <a:pt x="31599" y="31642"/>
                    <a:pt x="30231" y="31498"/>
                    <a:pt x="28865" y="31498"/>
                  </a:cubicBezTo>
                  <a:cubicBezTo>
                    <a:pt x="28432" y="31498"/>
                    <a:pt x="28000" y="31512"/>
                    <a:pt x="27592" y="31512"/>
                  </a:cubicBezTo>
                  <a:cubicBezTo>
                    <a:pt x="27010" y="31512"/>
                    <a:pt x="26477" y="31483"/>
                    <a:pt x="26063" y="31340"/>
                  </a:cubicBezTo>
                  <a:cubicBezTo>
                    <a:pt x="30599" y="26113"/>
                    <a:pt x="39184" y="26470"/>
                    <a:pt x="43208" y="20838"/>
                  </a:cubicBezTo>
                  <a:cubicBezTo>
                    <a:pt x="44137" y="19529"/>
                    <a:pt x="44863" y="17909"/>
                    <a:pt x="43827" y="16266"/>
                  </a:cubicBezTo>
                  <a:cubicBezTo>
                    <a:pt x="43160" y="15207"/>
                    <a:pt x="41993" y="14564"/>
                    <a:pt x="40755" y="14397"/>
                  </a:cubicBezTo>
                  <a:cubicBezTo>
                    <a:pt x="40486" y="14361"/>
                    <a:pt x="40218" y="14344"/>
                    <a:pt x="39953" y="14344"/>
                  </a:cubicBezTo>
                  <a:cubicBezTo>
                    <a:pt x="38029" y="14344"/>
                    <a:pt x="36219" y="15231"/>
                    <a:pt x="34493" y="16100"/>
                  </a:cubicBezTo>
                  <a:cubicBezTo>
                    <a:pt x="36612" y="13659"/>
                    <a:pt x="38755" y="11182"/>
                    <a:pt x="40196" y="8289"/>
                  </a:cubicBezTo>
                  <a:cubicBezTo>
                    <a:pt x="40922" y="6837"/>
                    <a:pt x="41470" y="5241"/>
                    <a:pt x="41708" y="3634"/>
                  </a:cubicBezTo>
                  <a:cubicBezTo>
                    <a:pt x="41997" y="1696"/>
                    <a:pt x="40803" y="0"/>
                    <a:pt x="38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38;p58"/>
            <p:cNvSpPr/>
            <p:nvPr/>
          </p:nvSpPr>
          <p:spPr>
            <a:xfrm>
              <a:off x="5449500" y="3623625"/>
              <a:ext cx="766950" cy="1013050"/>
            </a:xfrm>
            <a:custGeom>
              <a:avLst/>
              <a:gdLst/>
              <a:ahLst/>
              <a:cxnLst/>
              <a:rect l="l" t="t" r="r" b="b"/>
              <a:pathLst>
                <a:path w="30678" h="40522" extrusionOk="0">
                  <a:moveTo>
                    <a:pt x="30250" y="0"/>
                  </a:moveTo>
                  <a:cubicBezTo>
                    <a:pt x="30167" y="0"/>
                    <a:pt x="30083" y="34"/>
                    <a:pt x="30015" y="114"/>
                  </a:cubicBezTo>
                  <a:cubicBezTo>
                    <a:pt x="19347" y="12866"/>
                    <a:pt x="9370" y="26201"/>
                    <a:pt x="154" y="40048"/>
                  </a:cubicBezTo>
                  <a:cubicBezTo>
                    <a:pt x="1" y="40278"/>
                    <a:pt x="202" y="40521"/>
                    <a:pt x="408" y="40521"/>
                  </a:cubicBezTo>
                  <a:cubicBezTo>
                    <a:pt x="489" y="40521"/>
                    <a:pt x="570" y="40484"/>
                    <a:pt x="631" y="40393"/>
                  </a:cubicBezTo>
                  <a:cubicBezTo>
                    <a:pt x="9858" y="26546"/>
                    <a:pt x="19824" y="13223"/>
                    <a:pt x="30503" y="460"/>
                  </a:cubicBezTo>
                  <a:cubicBezTo>
                    <a:pt x="30677" y="242"/>
                    <a:pt x="30471" y="0"/>
                    <a:pt x="30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39;p58"/>
            <p:cNvSpPr/>
            <p:nvPr/>
          </p:nvSpPr>
          <p:spPr>
            <a:xfrm>
              <a:off x="5778225" y="3794250"/>
              <a:ext cx="26850" cy="377025"/>
            </a:xfrm>
            <a:custGeom>
              <a:avLst/>
              <a:gdLst/>
              <a:ahLst/>
              <a:cxnLst/>
              <a:rect l="l" t="t" r="r" b="b"/>
              <a:pathLst>
                <a:path w="1074" h="15081" extrusionOk="0">
                  <a:moveTo>
                    <a:pt x="746" y="1"/>
                  </a:moveTo>
                  <a:cubicBezTo>
                    <a:pt x="613" y="1"/>
                    <a:pt x="489" y="80"/>
                    <a:pt x="483" y="254"/>
                  </a:cubicBezTo>
                  <a:cubicBezTo>
                    <a:pt x="376" y="5088"/>
                    <a:pt x="209" y="9922"/>
                    <a:pt x="7" y="14756"/>
                  </a:cubicBezTo>
                  <a:cubicBezTo>
                    <a:pt x="1" y="14964"/>
                    <a:pt x="172" y="15080"/>
                    <a:pt x="332" y="15080"/>
                  </a:cubicBezTo>
                  <a:cubicBezTo>
                    <a:pt x="466" y="15080"/>
                    <a:pt x="592" y="15000"/>
                    <a:pt x="602" y="14828"/>
                  </a:cubicBezTo>
                  <a:cubicBezTo>
                    <a:pt x="805" y="9994"/>
                    <a:pt x="960" y="5160"/>
                    <a:pt x="1067" y="314"/>
                  </a:cubicBezTo>
                  <a:cubicBezTo>
                    <a:pt x="1073" y="113"/>
                    <a:pt x="904"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40;p58"/>
            <p:cNvSpPr/>
            <p:nvPr/>
          </p:nvSpPr>
          <p:spPr>
            <a:xfrm>
              <a:off x="5867625" y="3954300"/>
              <a:ext cx="359225" cy="95325"/>
            </a:xfrm>
            <a:custGeom>
              <a:avLst/>
              <a:gdLst/>
              <a:ahLst/>
              <a:cxnLst/>
              <a:rect l="l" t="t" r="r" b="b"/>
              <a:pathLst>
                <a:path w="14369" h="3813" extrusionOk="0">
                  <a:moveTo>
                    <a:pt x="13941" y="1"/>
                  </a:moveTo>
                  <a:cubicBezTo>
                    <a:pt x="13859" y="1"/>
                    <a:pt x="13775" y="34"/>
                    <a:pt x="13707" y="115"/>
                  </a:cubicBezTo>
                  <a:cubicBezTo>
                    <a:pt x="13671" y="163"/>
                    <a:pt x="12481" y="448"/>
                    <a:pt x="12123" y="544"/>
                  </a:cubicBezTo>
                  <a:cubicBezTo>
                    <a:pt x="10921" y="865"/>
                    <a:pt x="9707" y="1151"/>
                    <a:pt x="8492" y="1437"/>
                  </a:cubicBezTo>
                  <a:cubicBezTo>
                    <a:pt x="5789" y="2080"/>
                    <a:pt x="3075" y="2687"/>
                    <a:pt x="348" y="3211"/>
                  </a:cubicBezTo>
                  <a:cubicBezTo>
                    <a:pt x="0" y="3289"/>
                    <a:pt x="54" y="3812"/>
                    <a:pt x="371" y="3812"/>
                  </a:cubicBezTo>
                  <a:cubicBezTo>
                    <a:pt x="390" y="3812"/>
                    <a:pt x="410" y="3810"/>
                    <a:pt x="432" y="3806"/>
                  </a:cubicBezTo>
                  <a:cubicBezTo>
                    <a:pt x="3468" y="3211"/>
                    <a:pt x="6468" y="2532"/>
                    <a:pt x="9468" y="1818"/>
                  </a:cubicBezTo>
                  <a:cubicBezTo>
                    <a:pt x="10611" y="1544"/>
                    <a:pt x="11766" y="1258"/>
                    <a:pt x="12897" y="948"/>
                  </a:cubicBezTo>
                  <a:cubicBezTo>
                    <a:pt x="13266" y="841"/>
                    <a:pt x="13921" y="782"/>
                    <a:pt x="14195" y="460"/>
                  </a:cubicBezTo>
                  <a:cubicBezTo>
                    <a:pt x="14369" y="243"/>
                    <a:pt x="14163" y="1"/>
                    <a:pt x="13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41;p58"/>
            <p:cNvSpPr/>
            <p:nvPr/>
          </p:nvSpPr>
          <p:spPr>
            <a:xfrm>
              <a:off x="5419125" y="4227075"/>
              <a:ext cx="79050" cy="354350"/>
            </a:xfrm>
            <a:custGeom>
              <a:avLst/>
              <a:gdLst/>
              <a:ahLst/>
              <a:cxnLst/>
              <a:rect l="l" t="t" r="r" b="b"/>
              <a:pathLst>
                <a:path w="3162" h="14174" extrusionOk="0">
                  <a:moveTo>
                    <a:pt x="740" y="1"/>
                  </a:moveTo>
                  <a:cubicBezTo>
                    <a:pt x="606" y="1"/>
                    <a:pt x="474" y="80"/>
                    <a:pt x="453" y="253"/>
                  </a:cubicBezTo>
                  <a:cubicBezTo>
                    <a:pt x="0" y="4956"/>
                    <a:pt x="703" y="9635"/>
                    <a:pt x="2524" y="14005"/>
                  </a:cubicBezTo>
                  <a:cubicBezTo>
                    <a:pt x="2574" y="14124"/>
                    <a:pt x="2671" y="14173"/>
                    <a:pt x="2771" y="14173"/>
                  </a:cubicBezTo>
                  <a:cubicBezTo>
                    <a:pt x="2961" y="14173"/>
                    <a:pt x="3162" y="13993"/>
                    <a:pt x="3060" y="13767"/>
                  </a:cubicBezTo>
                  <a:cubicBezTo>
                    <a:pt x="1286" y="9492"/>
                    <a:pt x="596" y="4932"/>
                    <a:pt x="1048" y="324"/>
                  </a:cubicBezTo>
                  <a:cubicBezTo>
                    <a:pt x="1067" y="116"/>
                    <a:pt x="902" y="1"/>
                    <a:pt x="7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42;p58"/>
            <p:cNvSpPr/>
            <p:nvPr/>
          </p:nvSpPr>
          <p:spPr>
            <a:xfrm>
              <a:off x="5552250" y="4379775"/>
              <a:ext cx="366150" cy="104325"/>
            </a:xfrm>
            <a:custGeom>
              <a:avLst/>
              <a:gdLst/>
              <a:ahLst/>
              <a:cxnLst/>
              <a:rect l="l" t="t" r="r" b="b"/>
              <a:pathLst>
                <a:path w="14646" h="4173" extrusionOk="0">
                  <a:moveTo>
                    <a:pt x="14174" y="1"/>
                  </a:moveTo>
                  <a:cubicBezTo>
                    <a:pt x="14145" y="1"/>
                    <a:pt x="14114" y="5"/>
                    <a:pt x="14082" y="15"/>
                  </a:cubicBezTo>
                  <a:cubicBezTo>
                    <a:pt x="9546" y="1324"/>
                    <a:pt x="5081" y="3039"/>
                    <a:pt x="366" y="3587"/>
                  </a:cubicBezTo>
                  <a:cubicBezTo>
                    <a:pt x="0" y="3632"/>
                    <a:pt x="74" y="4173"/>
                    <a:pt x="408" y="4173"/>
                  </a:cubicBezTo>
                  <a:cubicBezTo>
                    <a:pt x="421" y="4173"/>
                    <a:pt x="435" y="4172"/>
                    <a:pt x="450" y="4170"/>
                  </a:cubicBezTo>
                  <a:cubicBezTo>
                    <a:pt x="5212" y="3622"/>
                    <a:pt x="9737" y="1884"/>
                    <a:pt x="14309" y="562"/>
                  </a:cubicBezTo>
                  <a:cubicBezTo>
                    <a:pt x="14645" y="465"/>
                    <a:pt x="14477" y="1"/>
                    <a:pt x="1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43;p58"/>
            <p:cNvSpPr/>
            <p:nvPr/>
          </p:nvSpPr>
          <p:spPr>
            <a:xfrm>
              <a:off x="5403925" y="861275"/>
              <a:ext cx="1061175" cy="772100"/>
            </a:xfrm>
            <a:custGeom>
              <a:avLst/>
              <a:gdLst/>
              <a:ahLst/>
              <a:cxnLst/>
              <a:rect l="l" t="t" r="r" b="b"/>
              <a:pathLst>
                <a:path w="42447" h="30884" extrusionOk="0">
                  <a:moveTo>
                    <a:pt x="31739" y="0"/>
                  </a:moveTo>
                  <a:cubicBezTo>
                    <a:pt x="26678" y="0"/>
                    <a:pt x="21692" y="609"/>
                    <a:pt x="17098" y="2654"/>
                  </a:cubicBezTo>
                  <a:cubicBezTo>
                    <a:pt x="8859" y="6322"/>
                    <a:pt x="1" y="14989"/>
                    <a:pt x="2716" y="28396"/>
                  </a:cubicBezTo>
                  <a:cubicBezTo>
                    <a:pt x="2716" y="28396"/>
                    <a:pt x="6777" y="30883"/>
                    <a:pt x="12264" y="30883"/>
                  </a:cubicBezTo>
                  <a:cubicBezTo>
                    <a:pt x="14187" y="30883"/>
                    <a:pt x="16284" y="30578"/>
                    <a:pt x="18444" y="29753"/>
                  </a:cubicBezTo>
                  <a:cubicBezTo>
                    <a:pt x="24730" y="27360"/>
                    <a:pt x="28981" y="23859"/>
                    <a:pt x="32898" y="18371"/>
                  </a:cubicBezTo>
                  <a:cubicBezTo>
                    <a:pt x="36815" y="12894"/>
                    <a:pt x="39637" y="6738"/>
                    <a:pt x="42447" y="619"/>
                  </a:cubicBezTo>
                  <a:cubicBezTo>
                    <a:pt x="38915" y="303"/>
                    <a:pt x="35309" y="0"/>
                    <a:pt x="31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44;p58"/>
            <p:cNvSpPr/>
            <p:nvPr/>
          </p:nvSpPr>
          <p:spPr>
            <a:xfrm>
              <a:off x="5555750" y="960425"/>
              <a:ext cx="749500" cy="546675"/>
            </a:xfrm>
            <a:custGeom>
              <a:avLst/>
              <a:gdLst/>
              <a:ahLst/>
              <a:cxnLst/>
              <a:rect l="l" t="t" r="r" b="b"/>
              <a:pathLst>
                <a:path w="29980" h="21867" extrusionOk="0">
                  <a:moveTo>
                    <a:pt x="29515" y="0"/>
                  </a:moveTo>
                  <a:cubicBezTo>
                    <a:pt x="29456" y="0"/>
                    <a:pt x="29395" y="18"/>
                    <a:pt x="29337" y="58"/>
                  </a:cubicBezTo>
                  <a:cubicBezTo>
                    <a:pt x="19360" y="6785"/>
                    <a:pt x="9656" y="13893"/>
                    <a:pt x="238" y="21358"/>
                  </a:cubicBezTo>
                  <a:cubicBezTo>
                    <a:pt x="1" y="21548"/>
                    <a:pt x="203" y="21867"/>
                    <a:pt x="446" y="21867"/>
                  </a:cubicBezTo>
                  <a:cubicBezTo>
                    <a:pt x="507" y="21867"/>
                    <a:pt x="571" y="21847"/>
                    <a:pt x="631" y="21798"/>
                  </a:cubicBezTo>
                  <a:cubicBezTo>
                    <a:pt x="10049" y="14333"/>
                    <a:pt x="19753" y="7225"/>
                    <a:pt x="29718" y="498"/>
                  </a:cubicBezTo>
                  <a:cubicBezTo>
                    <a:pt x="29979" y="324"/>
                    <a:pt x="29769" y="0"/>
                    <a:pt x="295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45;p58"/>
            <p:cNvSpPr/>
            <p:nvPr/>
          </p:nvSpPr>
          <p:spPr>
            <a:xfrm>
              <a:off x="5995075" y="911250"/>
              <a:ext cx="66200" cy="266000"/>
            </a:xfrm>
            <a:custGeom>
              <a:avLst/>
              <a:gdLst/>
              <a:ahLst/>
              <a:cxnLst/>
              <a:rect l="l" t="t" r="r" b="b"/>
              <a:pathLst>
                <a:path w="2648" h="10640" extrusionOk="0">
                  <a:moveTo>
                    <a:pt x="2272" y="1"/>
                  </a:moveTo>
                  <a:cubicBezTo>
                    <a:pt x="2163" y="1"/>
                    <a:pt x="2057" y="58"/>
                    <a:pt x="2013" y="191"/>
                  </a:cubicBezTo>
                  <a:cubicBezTo>
                    <a:pt x="882" y="3501"/>
                    <a:pt x="227" y="6847"/>
                    <a:pt x="13" y="10335"/>
                  </a:cubicBezTo>
                  <a:cubicBezTo>
                    <a:pt x="0" y="10535"/>
                    <a:pt x="157" y="10639"/>
                    <a:pt x="313" y="10639"/>
                  </a:cubicBezTo>
                  <a:cubicBezTo>
                    <a:pt x="455" y="10639"/>
                    <a:pt x="597" y="10553"/>
                    <a:pt x="608" y="10371"/>
                  </a:cubicBezTo>
                  <a:cubicBezTo>
                    <a:pt x="810" y="6942"/>
                    <a:pt x="1453" y="3644"/>
                    <a:pt x="2573" y="394"/>
                  </a:cubicBezTo>
                  <a:cubicBezTo>
                    <a:pt x="2647" y="162"/>
                    <a:pt x="2455" y="1"/>
                    <a:pt x="2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46;p58"/>
            <p:cNvSpPr/>
            <p:nvPr/>
          </p:nvSpPr>
          <p:spPr>
            <a:xfrm>
              <a:off x="5935625" y="1204375"/>
              <a:ext cx="267800" cy="45850"/>
            </a:xfrm>
            <a:custGeom>
              <a:avLst/>
              <a:gdLst/>
              <a:ahLst/>
              <a:cxnLst/>
              <a:rect l="l" t="t" r="r" b="b"/>
              <a:pathLst>
                <a:path w="10712" h="1834" extrusionOk="0">
                  <a:moveTo>
                    <a:pt x="361" y="1"/>
                  </a:moveTo>
                  <a:cubicBezTo>
                    <a:pt x="30" y="1"/>
                    <a:pt x="0" y="552"/>
                    <a:pt x="367" y="587"/>
                  </a:cubicBezTo>
                  <a:cubicBezTo>
                    <a:pt x="3641" y="992"/>
                    <a:pt x="6927" y="1122"/>
                    <a:pt x="10165" y="1825"/>
                  </a:cubicBezTo>
                  <a:cubicBezTo>
                    <a:pt x="10191" y="1831"/>
                    <a:pt x="10216" y="1833"/>
                    <a:pt x="10239" y="1833"/>
                  </a:cubicBezTo>
                  <a:cubicBezTo>
                    <a:pt x="10560" y="1833"/>
                    <a:pt x="10712" y="1343"/>
                    <a:pt x="10368" y="1265"/>
                  </a:cubicBezTo>
                  <a:cubicBezTo>
                    <a:pt x="7070" y="551"/>
                    <a:pt x="3736" y="396"/>
                    <a:pt x="402" y="3"/>
                  </a:cubicBezTo>
                  <a:cubicBezTo>
                    <a:pt x="388" y="1"/>
                    <a:pt x="374"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47;p58"/>
            <p:cNvSpPr/>
            <p:nvPr/>
          </p:nvSpPr>
          <p:spPr>
            <a:xfrm>
              <a:off x="5747125" y="1043000"/>
              <a:ext cx="35525" cy="306325"/>
            </a:xfrm>
            <a:custGeom>
              <a:avLst/>
              <a:gdLst/>
              <a:ahLst/>
              <a:cxnLst/>
              <a:rect l="l" t="t" r="r" b="b"/>
              <a:pathLst>
                <a:path w="1421" h="12253" extrusionOk="0">
                  <a:moveTo>
                    <a:pt x="1109" y="1"/>
                  </a:moveTo>
                  <a:cubicBezTo>
                    <a:pt x="968" y="1"/>
                    <a:pt x="820" y="82"/>
                    <a:pt x="787" y="255"/>
                  </a:cubicBezTo>
                  <a:cubicBezTo>
                    <a:pt x="1" y="4148"/>
                    <a:pt x="358" y="8089"/>
                    <a:pt x="632" y="12018"/>
                  </a:cubicBezTo>
                  <a:cubicBezTo>
                    <a:pt x="642" y="12181"/>
                    <a:pt x="754" y="12252"/>
                    <a:pt x="877" y="12252"/>
                  </a:cubicBezTo>
                  <a:cubicBezTo>
                    <a:pt x="1043" y="12252"/>
                    <a:pt x="1229" y="12123"/>
                    <a:pt x="1215" y="11911"/>
                  </a:cubicBezTo>
                  <a:cubicBezTo>
                    <a:pt x="941" y="8030"/>
                    <a:pt x="608" y="4148"/>
                    <a:pt x="1382" y="303"/>
                  </a:cubicBezTo>
                  <a:cubicBezTo>
                    <a:pt x="1420" y="106"/>
                    <a:pt x="1269" y="1"/>
                    <a:pt x="1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48;p58"/>
            <p:cNvSpPr/>
            <p:nvPr/>
          </p:nvSpPr>
          <p:spPr>
            <a:xfrm>
              <a:off x="5704000" y="1378975"/>
              <a:ext cx="303075" cy="45000"/>
            </a:xfrm>
            <a:custGeom>
              <a:avLst/>
              <a:gdLst/>
              <a:ahLst/>
              <a:cxnLst/>
              <a:rect l="l" t="t" r="r" b="b"/>
              <a:pathLst>
                <a:path w="12123" h="1800" extrusionOk="0">
                  <a:moveTo>
                    <a:pt x="406" y="0"/>
                  </a:moveTo>
                  <a:cubicBezTo>
                    <a:pt x="121" y="0"/>
                    <a:pt x="1" y="462"/>
                    <a:pt x="321" y="580"/>
                  </a:cubicBezTo>
                  <a:cubicBezTo>
                    <a:pt x="2589" y="1392"/>
                    <a:pt x="4943" y="1799"/>
                    <a:pt x="7313" y="1799"/>
                  </a:cubicBezTo>
                  <a:cubicBezTo>
                    <a:pt x="8800" y="1799"/>
                    <a:pt x="10292" y="1639"/>
                    <a:pt x="11775" y="1318"/>
                  </a:cubicBezTo>
                  <a:cubicBezTo>
                    <a:pt x="12123" y="1251"/>
                    <a:pt x="12047" y="728"/>
                    <a:pt x="11729" y="728"/>
                  </a:cubicBezTo>
                  <a:cubicBezTo>
                    <a:pt x="11709" y="728"/>
                    <a:pt x="11689" y="730"/>
                    <a:pt x="11668" y="735"/>
                  </a:cubicBezTo>
                  <a:cubicBezTo>
                    <a:pt x="10221" y="1051"/>
                    <a:pt x="8767" y="1209"/>
                    <a:pt x="7319" y="1209"/>
                  </a:cubicBezTo>
                  <a:cubicBezTo>
                    <a:pt x="5015" y="1209"/>
                    <a:pt x="2727" y="810"/>
                    <a:pt x="511" y="20"/>
                  </a:cubicBezTo>
                  <a:cubicBezTo>
                    <a:pt x="474" y="7"/>
                    <a:pt x="439" y="0"/>
                    <a:pt x="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49;p58"/>
            <p:cNvSpPr/>
            <p:nvPr/>
          </p:nvSpPr>
          <p:spPr>
            <a:xfrm>
              <a:off x="1735625" y="1098475"/>
              <a:ext cx="977525" cy="857850"/>
            </a:xfrm>
            <a:custGeom>
              <a:avLst/>
              <a:gdLst/>
              <a:ahLst/>
              <a:cxnLst/>
              <a:rect l="l" t="t" r="r" b="b"/>
              <a:pathLst>
                <a:path w="39101" h="34314" extrusionOk="0">
                  <a:moveTo>
                    <a:pt x="11061" y="1"/>
                  </a:moveTo>
                  <a:lnTo>
                    <a:pt x="11061" y="1"/>
                  </a:lnTo>
                  <a:cubicBezTo>
                    <a:pt x="9644" y="5704"/>
                    <a:pt x="10525" y="11716"/>
                    <a:pt x="12883" y="17491"/>
                  </a:cubicBezTo>
                  <a:cubicBezTo>
                    <a:pt x="11883" y="17368"/>
                    <a:pt x="10877" y="17307"/>
                    <a:pt x="9870" y="17307"/>
                  </a:cubicBezTo>
                  <a:cubicBezTo>
                    <a:pt x="6490" y="17307"/>
                    <a:pt x="3111" y="17994"/>
                    <a:pt x="0" y="19324"/>
                  </a:cubicBezTo>
                  <a:cubicBezTo>
                    <a:pt x="4109" y="28244"/>
                    <a:pt x="12283" y="34314"/>
                    <a:pt x="21019" y="34314"/>
                  </a:cubicBezTo>
                  <a:cubicBezTo>
                    <a:pt x="23117" y="34314"/>
                    <a:pt x="25247" y="33964"/>
                    <a:pt x="27361" y="33219"/>
                  </a:cubicBezTo>
                  <a:cubicBezTo>
                    <a:pt x="33397" y="31100"/>
                    <a:pt x="39100" y="19586"/>
                    <a:pt x="37886" y="9359"/>
                  </a:cubicBezTo>
                  <a:cubicBezTo>
                    <a:pt x="37386" y="5192"/>
                    <a:pt x="34957" y="2239"/>
                    <a:pt x="31278" y="227"/>
                  </a:cubicBezTo>
                  <a:cubicBezTo>
                    <a:pt x="28421" y="4346"/>
                    <a:pt x="25611" y="8287"/>
                    <a:pt x="25254" y="12871"/>
                  </a:cubicBezTo>
                  <a:cubicBezTo>
                    <a:pt x="23944" y="9728"/>
                    <a:pt x="19812" y="1513"/>
                    <a:pt x="11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0;p58"/>
            <p:cNvSpPr/>
            <p:nvPr/>
          </p:nvSpPr>
          <p:spPr>
            <a:xfrm>
              <a:off x="1907125" y="1681000"/>
              <a:ext cx="479625" cy="170975"/>
            </a:xfrm>
            <a:custGeom>
              <a:avLst/>
              <a:gdLst/>
              <a:ahLst/>
              <a:cxnLst/>
              <a:rect l="l" t="t" r="r" b="b"/>
              <a:pathLst>
                <a:path w="19185" h="6839" extrusionOk="0">
                  <a:moveTo>
                    <a:pt x="433" y="0"/>
                  </a:moveTo>
                  <a:cubicBezTo>
                    <a:pt x="204" y="0"/>
                    <a:pt x="0" y="297"/>
                    <a:pt x="213" y="500"/>
                  </a:cubicBezTo>
                  <a:cubicBezTo>
                    <a:pt x="4318" y="4360"/>
                    <a:pt x="10336" y="6839"/>
                    <a:pt x="16090" y="6839"/>
                  </a:cubicBezTo>
                  <a:cubicBezTo>
                    <a:pt x="17010" y="6839"/>
                    <a:pt x="17924" y="6775"/>
                    <a:pt x="18822" y="6644"/>
                  </a:cubicBezTo>
                  <a:cubicBezTo>
                    <a:pt x="19184" y="6587"/>
                    <a:pt x="19052" y="6068"/>
                    <a:pt x="18721" y="6068"/>
                  </a:cubicBezTo>
                  <a:cubicBezTo>
                    <a:pt x="18703" y="6068"/>
                    <a:pt x="18686" y="6069"/>
                    <a:pt x="18667" y="6072"/>
                  </a:cubicBezTo>
                  <a:cubicBezTo>
                    <a:pt x="17818" y="6196"/>
                    <a:pt x="16952" y="6256"/>
                    <a:pt x="16078" y="6256"/>
                  </a:cubicBezTo>
                  <a:cubicBezTo>
                    <a:pt x="10490" y="6256"/>
                    <a:pt x="4594" y="3811"/>
                    <a:pt x="629" y="83"/>
                  </a:cubicBezTo>
                  <a:cubicBezTo>
                    <a:pt x="568" y="25"/>
                    <a:pt x="500" y="0"/>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51;p58"/>
            <p:cNvSpPr/>
            <p:nvPr/>
          </p:nvSpPr>
          <p:spPr>
            <a:xfrm>
              <a:off x="2093325" y="1258950"/>
              <a:ext cx="291500" cy="588700"/>
            </a:xfrm>
            <a:custGeom>
              <a:avLst/>
              <a:gdLst/>
              <a:ahLst/>
              <a:cxnLst/>
              <a:rect l="l" t="t" r="r" b="b"/>
              <a:pathLst>
                <a:path w="11660" h="23548" extrusionOk="0">
                  <a:moveTo>
                    <a:pt x="399" y="0"/>
                  </a:moveTo>
                  <a:cubicBezTo>
                    <a:pt x="203" y="0"/>
                    <a:pt x="0" y="215"/>
                    <a:pt x="123" y="452"/>
                  </a:cubicBezTo>
                  <a:cubicBezTo>
                    <a:pt x="3933" y="7988"/>
                    <a:pt x="7671" y="15632"/>
                    <a:pt x="11041" y="23395"/>
                  </a:cubicBezTo>
                  <a:cubicBezTo>
                    <a:pt x="11089" y="23503"/>
                    <a:pt x="11173" y="23548"/>
                    <a:pt x="11260" y="23548"/>
                  </a:cubicBezTo>
                  <a:cubicBezTo>
                    <a:pt x="11451" y="23548"/>
                    <a:pt x="11659" y="23331"/>
                    <a:pt x="11553" y="23085"/>
                  </a:cubicBezTo>
                  <a:cubicBezTo>
                    <a:pt x="8183" y="15334"/>
                    <a:pt x="4445" y="7691"/>
                    <a:pt x="635" y="154"/>
                  </a:cubicBezTo>
                  <a:cubicBezTo>
                    <a:pt x="579" y="45"/>
                    <a:pt x="490" y="0"/>
                    <a:pt x="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52;p58"/>
            <p:cNvSpPr/>
            <p:nvPr/>
          </p:nvSpPr>
          <p:spPr>
            <a:xfrm>
              <a:off x="2364650" y="1329450"/>
              <a:ext cx="211575" cy="517650"/>
            </a:xfrm>
            <a:custGeom>
              <a:avLst/>
              <a:gdLst/>
              <a:ahLst/>
              <a:cxnLst/>
              <a:rect l="l" t="t" r="r" b="b"/>
              <a:pathLst>
                <a:path w="8463" h="20706" extrusionOk="0">
                  <a:moveTo>
                    <a:pt x="7567" y="1"/>
                  </a:moveTo>
                  <a:cubicBezTo>
                    <a:pt x="7418" y="1"/>
                    <a:pt x="7278" y="96"/>
                    <a:pt x="7296" y="287"/>
                  </a:cubicBezTo>
                  <a:cubicBezTo>
                    <a:pt x="7855" y="7288"/>
                    <a:pt x="5819" y="15574"/>
                    <a:pt x="235" y="20206"/>
                  </a:cubicBezTo>
                  <a:cubicBezTo>
                    <a:pt x="0" y="20403"/>
                    <a:pt x="219" y="20705"/>
                    <a:pt x="462" y="20705"/>
                  </a:cubicBezTo>
                  <a:cubicBezTo>
                    <a:pt x="526" y="20705"/>
                    <a:pt x="592" y="20684"/>
                    <a:pt x="652" y="20634"/>
                  </a:cubicBezTo>
                  <a:cubicBezTo>
                    <a:pt x="6343" y="15908"/>
                    <a:pt x="8463" y="7418"/>
                    <a:pt x="7891" y="287"/>
                  </a:cubicBezTo>
                  <a:cubicBezTo>
                    <a:pt x="7873" y="96"/>
                    <a:pt x="7715" y="1"/>
                    <a:pt x="7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53;p58"/>
            <p:cNvSpPr/>
            <p:nvPr/>
          </p:nvSpPr>
          <p:spPr>
            <a:xfrm>
              <a:off x="1882375" y="4584325"/>
              <a:ext cx="115500" cy="415925"/>
            </a:xfrm>
            <a:custGeom>
              <a:avLst/>
              <a:gdLst/>
              <a:ahLst/>
              <a:cxnLst/>
              <a:rect l="l" t="t" r="r" b="b"/>
              <a:pathLst>
                <a:path w="4620" h="16637" extrusionOk="0">
                  <a:moveTo>
                    <a:pt x="1298" y="0"/>
                  </a:moveTo>
                  <a:cubicBezTo>
                    <a:pt x="1453" y="2691"/>
                    <a:pt x="2012" y="1739"/>
                    <a:pt x="1727" y="3882"/>
                  </a:cubicBezTo>
                  <a:cubicBezTo>
                    <a:pt x="1643" y="4572"/>
                    <a:pt x="1119" y="5656"/>
                    <a:pt x="1012" y="6346"/>
                  </a:cubicBezTo>
                  <a:cubicBezTo>
                    <a:pt x="679" y="8525"/>
                    <a:pt x="762" y="13026"/>
                    <a:pt x="119" y="15359"/>
                  </a:cubicBezTo>
                  <a:cubicBezTo>
                    <a:pt x="0" y="15800"/>
                    <a:pt x="131" y="16229"/>
                    <a:pt x="488" y="16514"/>
                  </a:cubicBezTo>
                  <a:cubicBezTo>
                    <a:pt x="596" y="16603"/>
                    <a:pt x="722" y="16637"/>
                    <a:pt x="853" y="16637"/>
                  </a:cubicBezTo>
                  <a:cubicBezTo>
                    <a:pt x="1285" y="16637"/>
                    <a:pt x="1762" y="16264"/>
                    <a:pt x="1762" y="16264"/>
                  </a:cubicBezTo>
                  <a:cubicBezTo>
                    <a:pt x="1298" y="15526"/>
                    <a:pt x="1477" y="14490"/>
                    <a:pt x="1727" y="13550"/>
                  </a:cubicBezTo>
                  <a:cubicBezTo>
                    <a:pt x="2739" y="9847"/>
                    <a:pt x="3262" y="8287"/>
                    <a:pt x="3965" y="5132"/>
                  </a:cubicBezTo>
                  <a:cubicBezTo>
                    <a:pt x="4274" y="3739"/>
                    <a:pt x="4477" y="2715"/>
                    <a:pt x="4620" y="501"/>
                  </a:cubicBezTo>
                  <a:cubicBezTo>
                    <a:pt x="3584" y="501"/>
                    <a:pt x="2334" y="12"/>
                    <a:pt x="1298"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54;p58"/>
            <p:cNvSpPr/>
            <p:nvPr/>
          </p:nvSpPr>
          <p:spPr>
            <a:xfrm>
              <a:off x="1797525" y="4550225"/>
              <a:ext cx="109925" cy="487300"/>
            </a:xfrm>
            <a:custGeom>
              <a:avLst/>
              <a:gdLst/>
              <a:ahLst/>
              <a:cxnLst/>
              <a:rect l="l" t="t" r="r" b="b"/>
              <a:pathLst>
                <a:path w="4397" h="19492" extrusionOk="0">
                  <a:moveTo>
                    <a:pt x="2675" y="1"/>
                  </a:moveTo>
                  <a:cubicBezTo>
                    <a:pt x="1880" y="1"/>
                    <a:pt x="1095" y="150"/>
                    <a:pt x="1061" y="460"/>
                  </a:cubicBezTo>
                  <a:cubicBezTo>
                    <a:pt x="834" y="2448"/>
                    <a:pt x="1858" y="4103"/>
                    <a:pt x="1370" y="5686"/>
                  </a:cubicBezTo>
                  <a:cubicBezTo>
                    <a:pt x="322" y="9092"/>
                    <a:pt x="1049" y="10782"/>
                    <a:pt x="239" y="16569"/>
                  </a:cubicBezTo>
                  <a:cubicBezTo>
                    <a:pt x="120" y="17497"/>
                    <a:pt x="1" y="18200"/>
                    <a:pt x="549" y="18950"/>
                  </a:cubicBezTo>
                  <a:cubicBezTo>
                    <a:pt x="841" y="19343"/>
                    <a:pt x="1068" y="19492"/>
                    <a:pt x="1245" y="19492"/>
                  </a:cubicBezTo>
                  <a:cubicBezTo>
                    <a:pt x="1803" y="19492"/>
                    <a:pt x="1858" y="18009"/>
                    <a:pt x="1858" y="18009"/>
                  </a:cubicBezTo>
                  <a:cubicBezTo>
                    <a:pt x="1537" y="17247"/>
                    <a:pt x="1465" y="16473"/>
                    <a:pt x="1537" y="15890"/>
                  </a:cubicBezTo>
                  <a:cubicBezTo>
                    <a:pt x="1680" y="14723"/>
                    <a:pt x="2108" y="13187"/>
                    <a:pt x="2775" y="10735"/>
                  </a:cubicBezTo>
                  <a:cubicBezTo>
                    <a:pt x="3061" y="9651"/>
                    <a:pt x="3847" y="6579"/>
                    <a:pt x="3942" y="6032"/>
                  </a:cubicBezTo>
                  <a:cubicBezTo>
                    <a:pt x="4049" y="5413"/>
                    <a:pt x="4097" y="2281"/>
                    <a:pt x="4347" y="507"/>
                  </a:cubicBezTo>
                  <a:cubicBezTo>
                    <a:pt x="4396" y="174"/>
                    <a:pt x="3530" y="1"/>
                    <a:pt x="267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55;p58"/>
            <p:cNvSpPr/>
            <p:nvPr/>
          </p:nvSpPr>
          <p:spPr>
            <a:xfrm>
              <a:off x="1785025" y="4977225"/>
              <a:ext cx="92700" cy="77250"/>
            </a:xfrm>
            <a:custGeom>
              <a:avLst/>
              <a:gdLst/>
              <a:ahLst/>
              <a:cxnLst/>
              <a:rect l="l" t="t" r="r" b="b"/>
              <a:pathLst>
                <a:path w="3708" h="3090" extrusionOk="0">
                  <a:moveTo>
                    <a:pt x="679" y="1"/>
                  </a:moveTo>
                  <a:lnTo>
                    <a:pt x="679" y="1"/>
                  </a:lnTo>
                  <a:cubicBezTo>
                    <a:pt x="1" y="560"/>
                    <a:pt x="406" y="2132"/>
                    <a:pt x="715" y="2799"/>
                  </a:cubicBezTo>
                  <a:cubicBezTo>
                    <a:pt x="747" y="2869"/>
                    <a:pt x="786" y="2891"/>
                    <a:pt x="837" y="2891"/>
                  </a:cubicBezTo>
                  <a:cubicBezTo>
                    <a:pt x="881" y="2891"/>
                    <a:pt x="935" y="2875"/>
                    <a:pt x="1001" y="2858"/>
                  </a:cubicBezTo>
                  <a:cubicBezTo>
                    <a:pt x="941" y="2596"/>
                    <a:pt x="906" y="2227"/>
                    <a:pt x="941" y="1965"/>
                  </a:cubicBezTo>
                  <a:lnTo>
                    <a:pt x="941" y="1965"/>
                  </a:lnTo>
                  <a:cubicBezTo>
                    <a:pt x="1275" y="2334"/>
                    <a:pt x="1632" y="2858"/>
                    <a:pt x="2263" y="3001"/>
                  </a:cubicBezTo>
                  <a:cubicBezTo>
                    <a:pt x="2526" y="3064"/>
                    <a:pt x="2743" y="3090"/>
                    <a:pt x="2922" y="3090"/>
                  </a:cubicBezTo>
                  <a:cubicBezTo>
                    <a:pt x="3583" y="3090"/>
                    <a:pt x="3707" y="2738"/>
                    <a:pt x="3632" y="2644"/>
                  </a:cubicBezTo>
                  <a:cubicBezTo>
                    <a:pt x="3168" y="2072"/>
                    <a:pt x="2656" y="1608"/>
                    <a:pt x="2358" y="929"/>
                  </a:cubicBezTo>
                  <a:cubicBezTo>
                    <a:pt x="2125" y="1024"/>
                    <a:pt x="1950" y="1105"/>
                    <a:pt x="1768" y="1105"/>
                  </a:cubicBezTo>
                  <a:cubicBezTo>
                    <a:pt x="1652" y="1105"/>
                    <a:pt x="1533" y="1072"/>
                    <a:pt x="1394" y="989"/>
                  </a:cubicBezTo>
                  <a:cubicBezTo>
                    <a:pt x="977" y="751"/>
                    <a:pt x="810" y="417"/>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56;p58"/>
            <p:cNvSpPr/>
            <p:nvPr/>
          </p:nvSpPr>
          <p:spPr>
            <a:xfrm>
              <a:off x="1868675" y="4968300"/>
              <a:ext cx="90375" cy="75100"/>
            </a:xfrm>
            <a:custGeom>
              <a:avLst/>
              <a:gdLst/>
              <a:ahLst/>
              <a:cxnLst/>
              <a:rect l="l" t="t" r="r" b="b"/>
              <a:pathLst>
                <a:path w="3615" h="3004" extrusionOk="0">
                  <a:moveTo>
                    <a:pt x="667" y="0"/>
                  </a:moveTo>
                  <a:cubicBezTo>
                    <a:pt x="0" y="548"/>
                    <a:pt x="393" y="2072"/>
                    <a:pt x="703" y="2727"/>
                  </a:cubicBezTo>
                  <a:cubicBezTo>
                    <a:pt x="736" y="2794"/>
                    <a:pt x="777" y="2816"/>
                    <a:pt x="830" y="2816"/>
                  </a:cubicBezTo>
                  <a:cubicBezTo>
                    <a:pt x="871" y="2816"/>
                    <a:pt x="919" y="2802"/>
                    <a:pt x="977" y="2787"/>
                  </a:cubicBezTo>
                  <a:cubicBezTo>
                    <a:pt x="929" y="2537"/>
                    <a:pt x="882" y="2167"/>
                    <a:pt x="917" y="1905"/>
                  </a:cubicBezTo>
                  <a:lnTo>
                    <a:pt x="917" y="1905"/>
                  </a:lnTo>
                  <a:cubicBezTo>
                    <a:pt x="1251" y="2275"/>
                    <a:pt x="1596" y="2775"/>
                    <a:pt x="2215" y="2918"/>
                  </a:cubicBezTo>
                  <a:cubicBezTo>
                    <a:pt x="2471" y="2978"/>
                    <a:pt x="2682" y="3003"/>
                    <a:pt x="2855" y="3003"/>
                  </a:cubicBezTo>
                  <a:cubicBezTo>
                    <a:pt x="3495" y="3003"/>
                    <a:pt x="3614" y="2666"/>
                    <a:pt x="3549" y="2572"/>
                  </a:cubicBezTo>
                  <a:cubicBezTo>
                    <a:pt x="3096" y="2013"/>
                    <a:pt x="2584" y="1560"/>
                    <a:pt x="2310" y="905"/>
                  </a:cubicBezTo>
                  <a:cubicBezTo>
                    <a:pt x="2086" y="999"/>
                    <a:pt x="1910" y="1076"/>
                    <a:pt x="1731" y="1076"/>
                  </a:cubicBezTo>
                  <a:cubicBezTo>
                    <a:pt x="1616" y="1076"/>
                    <a:pt x="1500" y="1044"/>
                    <a:pt x="1370" y="965"/>
                  </a:cubicBezTo>
                  <a:cubicBezTo>
                    <a:pt x="953" y="727"/>
                    <a:pt x="798" y="405"/>
                    <a:pt x="6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57;p58"/>
            <p:cNvSpPr/>
            <p:nvPr/>
          </p:nvSpPr>
          <p:spPr>
            <a:xfrm>
              <a:off x="1793075" y="4338725"/>
              <a:ext cx="255400" cy="304500"/>
            </a:xfrm>
            <a:custGeom>
              <a:avLst/>
              <a:gdLst/>
              <a:ahLst/>
              <a:cxnLst/>
              <a:rect l="l" t="t" r="r" b="b"/>
              <a:pathLst>
                <a:path w="10216" h="12180" extrusionOk="0">
                  <a:moveTo>
                    <a:pt x="4322" y="1"/>
                  </a:moveTo>
                  <a:cubicBezTo>
                    <a:pt x="2059" y="1"/>
                    <a:pt x="0" y="370"/>
                    <a:pt x="0" y="1657"/>
                  </a:cubicBezTo>
                  <a:cubicBezTo>
                    <a:pt x="0" y="4455"/>
                    <a:pt x="1322" y="7550"/>
                    <a:pt x="1262" y="11837"/>
                  </a:cubicBezTo>
                  <a:cubicBezTo>
                    <a:pt x="2151" y="11992"/>
                    <a:pt x="3823" y="12180"/>
                    <a:pt x="5322" y="12180"/>
                  </a:cubicBezTo>
                  <a:cubicBezTo>
                    <a:pt x="6694" y="12180"/>
                    <a:pt x="7922" y="12023"/>
                    <a:pt x="8275" y="11539"/>
                  </a:cubicBezTo>
                  <a:cubicBezTo>
                    <a:pt x="8585" y="9658"/>
                    <a:pt x="10216" y="5383"/>
                    <a:pt x="10156" y="657"/>
                  </a:cubicBezTo>
                  <a:cubicBezTo>
                    <a:pt x="10156" y="552"/>
                    <a:pt x="7086" y="1"/>
                    <a:pt x="4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58;p58"/>
            <p:cNvSpPr/>
            <p:nvPr/>
          </p:nvSpPr>
          <p:spPr>
            <a:xfrm>
              <a:off x="2011225" y="3782325"/>
              <a:ext cx="275675" cy="253025"/>
            </a:xfrm>
            <a:custGeom>
              <a:avLst/>
              <a:gdLst/>
              <a:ahLst/>
              <a:cxnLst/>
              <a:rect l="l" t="t" r="r" b="b"/>
              <a:pathLst>
                <a:path w="11027" h="10121" extrusionOk="0">
                  <a:moveTo>
                    <a:pt x="10373" y="0"/>
                  </a:moveTo>
                  <a:cubicBezTo>
                    <a:pt x="10243" y="0"/>
                    <a:pt x="10097" y="105"/>
                    <a:pt x="9967" y="291"/>
                  </a:cubicBezTo>
                  <a:cubicBezTo>
                    <a:pt x="8955" y="1791"/>
                    <a:pt x="7681" y="2958"/>
                    <a:pt x="6681" y="4053"/>
                  </a:cubicBezTo>
                  <a:cubicBezTo>
                    <a:pt x="5395" y="5446"/>
                    <a:pt x="3514" y="6375"/>
                    <a:pt x="1728" y="7292"/>
                  </a:cubicBezTo>
                  <a:cubicBezTo>
                    <a:pt x="557" y="7898"/>
                    <a:pt x="1" y="10121"/>
                    <a:pt x="1625" y="10121"/>
                  </a:cubicBezTo>
                  <a:cubicBezTo>
                    <a:pt x="1850" y="10121"/>
                    <a:pt x="2117" y="10078"/>
                    <a:pt x="2430" y="9983"/>
                  </a:cubicBezTo>
                  <a:cubicBezTo>
                    <a:pt x="4645" y="9292"/>
                    <a:pt x="7991" y="5411"/>
                    <a:pt x="9312" y="3327"/>
                  </a:cubicBezTo>
                  <a:cubicBezTo>
                    <a:pt x="9884" y="2434"/>
                    <a:pt x="11027" y="1303"/>
                    <a:pt x="10670" y="291"/>
                  </a:cubicBezTo>
                  <a:cubicBezTo>
                    <a:pt x="10601" y="90"/>
                    <a:pt x="10494" y="0"/>
                    <a:pt x="10373"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59;p58"/>
            <p:cNvSpPr/>
            <p:nvPr/>
          </p:nvSpPr>
          <p:spPr>
            <a:xfrm>
              <a:off x="1695725" y="3964600"/>
              <a:ext cx="376275" cy="415700"/>
            </a:xfrm>
            <a:custGeom>
              <a:avLst/>
              <a:gdLst/>
              <a:ahLst/>
              <a:cxnLst/>
              <a:rect l="l" t="t" r="r" b="b"/>
              <a:pathLst>
                <a:path w="15051" h="16628" extrusionOk="0">
                  <a:moveTo>
                    <a:pt x="14348" y="1"/>
                  </a:moveTo>
                  <a:lnTo>
                    <a:pt x="14348" y="1"/>
                  </a:lnTo>
                  <a:cubicBezTo>
                    <a:pt x="11931" y="953"/>
                    <a:pt x="9859" y="870"/>
                    <a:pt x="9002" y="1048"/>
                  </a:cubicBezTo>
                  <a:cubicBezTo>
                    <a:pt x="7645" y="1358"/>
                    <a:pt x="5347" y="1989"/>
                    <a:pt x="3870" y="2096"/>
                  </a:cubicBezTo>
                  <a:cubicBezTo>
                    <a:pt x="2823" y="2180"/>
                    <a:pt x="1394" y="3311"/>
                    <a:pt x="822" y="4954"/>
                  </a:cubicBezTo>
                  <a:cubicBezTo>
                    <a:pt x="727" y="5228"/>
                    <a:pt x="1" y="7371"/>
                    <a:pt x="1" y="7371"/>
                  </a:cubicBezTo>
                  <a:cubicBezTo>
                    <a:pt x="846" y="7609"/>
                    <a:pt x="2025" y="7716"/>
                    <a:pt x="2870" y="7954"/>
                  </a:cubicBezTo>
                  <a:cubicBezTo>
                    <a:pt x="3251" y="7287"/>
                    <a:pt x="3418" y="7216"/>
                    <a:pt x="3632" y="6811"/>
                  </a:cubicBezTo>
                  <a:cubicBezTo>
                    <a:pt x="3894" y="9621"/>
                    <a:pt x="5478" y="10181"/>
                    <a:pt x="5406" y="11645"/>
                  </a:cubicBezTo>
                  <a:cubicBezTo>
                    <a:pt x="5311" y="13657"/>
                    <a:pt x="3609" y="14633"/>
                    <a:pt x="3894" y="16622"/>
                  </a:cubicBezTo>
                  <a:cubicBezTo>
                    <a:pt x="4373" y="16593"/>
                    <a:pt x="4872" y="16583"/>
                    <a:pt x="5382" y="16583"/>
                  </a:cubicBezTo>
                  <a:cubicBezTo>
                    <a:pt x="6463" y="16583"/>
                    <a:pt x="7596" y="16627"/>
                    <a:pt x="8701" y="16627"/>
                  </a:cubicBezTo>
                  <a:cubicBezTo>
                    <a:pt x="10747" y="16627"/>
                    <a:pt x="12698" y="16477"/>
                    <a:pt x="14050" y="15622"/>
                  </a:cubicBezTo>
                  <a:cubicBezTo>
                    <a:pt x="14050" y="13931"/>
                    <a:pt x="12062" y="11716"/>
                    <a:pt x="11991" y="10038"/>
                  </a:cubicBezTo>
                  <a:cubicBezTo>
                    <a:pt x="11919" y="8287"/>
                    <a:pt x="13229" y="7764"/>
                    <a:pt x="12931" y="6513"/>
                  </a:cubicBezTo>
                  <a:cubicBezTo>
                    <a:pt x="12788" y="5930"/>
                    <a:pt x="12074" y="5394"/>
                    <a:pt x="11991" y="4989"/>
                  </a:cubicBezTo>
                  <a:cubicBezTo>
                    <a:pt x="11800" y="4061"/>
                    <a:pt x="14265" y="3358"/>
                    <a:pt x="15050" y="2692"/>
                  </a:cubicBezTo>
                  <a:cubicBezTo>
                    <a:pt x="14586" y="2275"/>
                    <a:pt x="13836" y="644"/>
                    <a:pt x="14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60;p58"/>
            <p:cNvSpPr/>
            <p:nvPr/>
          </p:nvSpPr>
          <p:spPr>
            <a:xfrm>
              <a:off x="1672525" y="4137625"/>
              <a:ext cx="192300" cy="199675"/>
            </a:xfrm>
            <a:custGeom>
              <a:avLst/>
              <a:gdLst/>
              <a:ahLst/>
              <a:cxnLst/>
              <a:rect l="l" t="t" r="r" b="b"/>
              <a:pathLst>
                <a:path w="7692" h="7987" extrusionOk="0">
                  <a:moveTo>
                    <a:pt x="1797" y="0"/>
                  </a:moveTo>
                  <a:cubicBezTo>
                    <a:pt x="1349" y="0"/>
                    <a:pt x="996" y="153"/>
                    <a:pt x="929" y="450"/>
                  </a:cubicBezTo>
                  <a:cubicBezTo>
                    <a:pt x="643" y="1628"/>
                    <a:pt x="0" y="4843"/>
                    <a:pt x="12" y="5653"/>
                  </a:cubicBezTo>
                  <a:cubicBezTo>
                    <a:pt x="12" y="6689"/>
                    <a:pt x="4870" y="7986"/>
                    <a:pt x="5941" y="7986"/>
                  </a:cubicBezTo>
                  <a:cubicBezTo>
                    <a:pt x="7132" y="7986"/>
                    <a:pt x="7692" y="6403"/>
                    <a:pt x="6572" y="6296"/>
                  </a:cubicBezTo>
                  <a:cubicBezTo>
                    <a:pt x="6500" y="6290"/>
                    <a:pt x="6439" y="6287"/>
                    <a:pt x="6386" y="6287"/>
                  </a:cubicBezTo>
                  <a:cubicBezTo>
                    <a:pt x="5898" y="6287"/>
                    <a:pt x="6148" y="6522"/>
                    <a:pt x="5525" y="6748"/>
                  </a:cubicBezTo>
                  <a:cubicBezTo>
                    <a:pt x="5485" y="6762"/>
                    <a:pt x="5438" y="6769"/>
                    <a:pt x="5386" y="6769"/>
                  </a:cubicBezTo>
                  <a:cubicBezTo>
                    <a:pt x="4516" y="6769"/>
                    <a:pt x="2058" y="4917"/>
                    <a:pt x="2215" y="4557"/>
                  </a:cubicBezTo>
                  <a:cubicBezTo>
                    <a:pt x="2691" y="3498"/>
                    <a:pt x="3060" y="2783"/>
                    <a:pt x="3798" y="1033"/>
                  </a:cubicBezTo>
                  <a:cubicBezTo>
                    <a:pt x="3336" y="336"/>
                    <a:pt x="2461" y="0"/>
                    <a:pt x="1797"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61;p58"/>
            <p:cNvSpPr/>
            <p:nvPr/>
          </p:nvSpPr>
          <p:spPr>
            <a:xfrm>
              <a:off x="1733550" y="3789550"/>
              <a:ext cx="239925" cy="223050"/>
            </a:xfrm>
            <a:custGeom>
              <a:avLst/>
              <a:gdLst/>
              <a:ahLst/>
              <a:cxnLst/>
              <a:rect l="l" t="t" r="r" b="b"/>
              <a:pathLst>
                <a:path w="9597" h="8922" extrusionOk="0">
                  <a:moveTo>
                    <a:pt x="5321" y="0"/>
                  </a:moveTo>
                  <a:cubicBezTo>
                    <a:pt x="4153" y="0"/>
                    <a:pt x="2823" y="527"/>
                    <a:pt x="1881" y="1002"/>
                  </a:cubicBezTo>
                  <a:cubicBezTo>
                    <a:pt x="1357" y="1264"/>
                    <a:pt x="274" y="1824"/>
                    <a:pt x="262" y="3717"/>
                  </a:cubicBezTo>
                  <a:cubicBezTo>
                    <a:pt x="238" y="5753"/>
                    <a:pt x="881" y="6943"/>
                    <a:pt x="0" y="8205"/>
                  </a:cubicBezTo>
                  <a:cubicBezTo>
                    <a:pt x="963" y="8717"/>
                    <a:pt x="1982" y="8921"/>
                    <a:pt x="2970" y="8921"/>
                  </a:cubicBezTo>
                  <a:cubicBezTo>
                    <a:pt x="5658" y="8921"/>
                    <a:pt x="8114" y="7410"/>
                    <a:pt x="8584" y="6479"/>
                  </a:cubicBezTo>
                  <a:cubicBezTo>
                    <a:pt x="9596" y="4455"/>
                    <a:pt x="9037" y="2157"/>
                    <a:pt x="6894" y="478"/>
                  </a:cubicBezTo>
                  <a:cubicBezTo>
                    <a:pt x="6458" y="135"/>
                    <a:pt x="5910" y="0"/>
                    <a:pt x="5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62;p58"/>
            <p:cNvSpPr/>
            <p:nvPr/>
          </p:nvSpPr>
          <p:spPr>
            <a:xfrm>
              <a:off x="1762400" y="3801350"/>
              <a:ext cx="170900" cy="161900"/>
            </a:xfrm>
            <a:custGeom>
              <a:avLst/>
              <a:gdLst/>
              <a:ahLst/>
              <a:cxnLst/>
              <a:rect l="l" t="t" r="r" b="b"/>
              <a:pathLst>
                <a:path w="6836" h="6476" extrusionOk="0">
                  <a:moveTo>
                    <a:pt x="3553" y="1"/>
                  </a:moveTo>
                  <a:cubicBezTo>
                    <a:pt x="2488" y="1"/>
                    <a:pt x="1007" y="757"/>
                    <a:pt x="668" y="1447"/>
                  </a:cubicBezTo>
                  <a:cubicBezTo>
                    <a:pt x="1" y="2816"/>
                    <a:pt x="1084" y="4590"/>
                    <a:pt x="2180" y="5650"/>
                  </a:cubicBezTo>
                  <a:cubicBezTo>
                    <a:pt x="2741" y="6180"/>
                    <a:pt x="3543" y="6476"/>
                    <a:pt x="4311" y="6476"/>
                  </a:cubicBezTo>
                  <a:cubicBezTo>
                    <a:pt x="5059" y="6476"/>
                    <a:pt x="5775" y="6195"/>
                    <a:pt x="6204" y="5578"/>
                  </a:cubicBezTo>
                  <a:cubicBezTo>
                    <a:pt x="6835" y="4673"/>
                    <a:pt x="6657" y="3423"/>
                    <a:pt x="6216" y="2399"/>
                  </a:cubicBezTo>
                  <a:cubicBezTo>
                    <a:pt x="5787" y="1411"/>
                    <a:pt x="5109" y="470"/>
                    <a:pt x="4109" y="89"/>
                  </a:cubicBezTo>
                  <a:cubicBezTo>
                    <a:pt x="3946" y="28"/>
                    <a:pt x="3757" y="1"/>
                    <a:pt x="3553"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63;p58"/>
            <p:cNvSpPr/>
            <p:nvPr/>
          </p:nvSpPr>
          <p:spPr>
            <a:xfrm>
              <a:off x="1835625" y="3943100"/>
              <a:ext cx="100950" cy="99300"/>
            </a:xfrm>
            <a:custGeom>
              <a:avLst/>
              <a:gdLst/>
              <a:ahLst/>
              <a:cxnLst/>
              <a:rect l="l" t="t" r="r" b="b"/>
              <a:pathLst>
                <a:path w="4038" h="3972" extrusionOk="0">
                  <a:moveTo>
                    <a:pt x="1839" y="1"/>
                  </a:moveTo>
                  <a:cubicBezTo>
                    <a:pt x="1186" y="1"/>
                    <a:pt x="251" y="337"/>
                    <a:pt x="251" y="337"/>
                  </a:cubicBezTo>
                  <a:cubicBezTo>
                    <a:pt x="608" y="1349"/>
                    <a:pt x="834" y="2135"/>
                    <a:pt x="1" y="2659"/>
                  </a:cubicBezTo>
                  <a:cubicBezTo>
                    <a:pt x="453" y="3468"/>
                    <a:pt x="846" y="3671"/>
                    <a:pt x="1453" y="3861"/>
                  </a:cubicBezTo>
                  <a:cubicBezTo>
                    <a:pt x="1680" y="3932"/>
                    <a:pt x="1922" y="3972"/>
                    <a:pt x="2161" y="3972"/>
                  </a:cubicBezTo>
                  <a:cubicBezTo>
                    <a:pt x="2563" y="3972"/>
                    <a:pt x="2957" y="3860"/>
                    <a:pt x="3263" y="3599"/>
                  </a:cubicBezTo>
                  <a:cubicBezTo>
                    <a:pt x="3751" y="3182"/>
                    <a:pt x="4037" y="2004"/>
                    <a:pt x="3406" y="1908"/>
                  </a:cubicBezTo>
                  <a:cubicBezTo>
                    <a:pt x="2727" y="1813"/>
                    <a:pt x="2715" y="1158"/>
                    <a:pt x="2442" y="277"/>
                  </a:cubicBezTo>
                  <a:cubicBezTo>
                    <a:pt x="2378" y="71"/>
                    <a:pt x="2138" y="1"/>
                    <a:pt x="183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64;p58"/>
            <p:cNvSpPr/>
            <p:nvPr/>
          </p:nvSpPr>
          <p:spPr>
            <a:xfrm>
              <a:off x="1736525" y="3775800"/>
              <a:ext cx="191700" cy="146925"/>
            </a:xfrm>
            <a:custGeom>
              <a:avLst/>
              <a:gdLst/>
              <a:ahLst/>
              <a:cxnLst/>
              <a:rect l="l" t="t" r="r" b="b"/>
              <a:pathLst>
                <a:path w="7668" h="5877" extrusionOk="0">
                  <a:moveTo>
                    <a:pt x="4145" y="0"/>
                  </a:moveTo>
                  <a:cubicBezTo>
                    <a:pt x="3751" y="0"/>
                    <a:pt x="3338" y="69"/>
                    <a:pt x="2965" y="147"/>
                  </a:cubicBezTo>
                  <a:cubicBezTo>
                    <a:pt x="2072" y="338"/>
                    <a:pt x="1286" y="992"/>
                    <a:pt x="762" y="1742"/>
                  </a:cubicBezTo>
                  <a:cubicBezTo>
                    <a:pt x="48" y="2766"/>
                    <a:pt x="0" y="3862"/>
                    <a:pt x="262" y="5088"/>
                  </a:cubicBezTo>
                  <a:cubicBezTo>
                    <a:pt x="308" y="5295"/>
                    <a:pt x="1337" y="5877"/>
                    <a:pt x="1572" y="5877"/>
                  </a:cubicBezTo>
                  <a:cubicBezTo>
                    <a:pt x="1581" y="5877"/>
                    <a:pt x="1589" y="5876"/>
                    <a:pt x="1596" y="5874"/>
                  </a:cubicBezTo>
                  <a:cubicBezTo>
                    <a:pt x="2750" y="5588"/>
                    <a:pt x="3501" y="4350"/>
                    <a:pt x="3643" y="3159"/>
                  </a:cubicBezTo>
                  <a:cubicBezTo>
                    <a:pt x="3748" y="2194"/>
                    <a:pt x="4725" y="1891"/>
                    <a:pt x="5258" y="1891"/>
                  </a:cubicBezTo>
                  <a:cubicBezTo>
                    <a:pt x="5396" y="1891"/>
                    <a:pt x="5504" y="1911"/>
                    <a:pt x="5560" y="1945"/>
                  </a:cubicBezTo>
                  <a:cubicBezTo>
                    <a:pt x="5560" y="1945"/>
                    <a:pt x="6937" y="4236"/>
                    <a:pt x="7614" y="4236"/>
                  </a:cubicBezTo>
                  <a:cubicBezTo>
                    <a:pt x="7633" y="4236"/>
                    <a:pt x="7650" y="4234"/>
                    <a:pt x="7668" y="4231"/>
                  </a:cubicBezTo>
                  <a:cubicBezTo>
                    <a:pt x="7668" y="969"/>
                    <a:pt x="5787" y="933"/>
                    <a:pt x="5548" y="588"/>
                  </a:cubicBezTo>
                  <a:cubicBezTo>
                    <a:pt x="5233" y="139"/>
                    <a:pt x="4708" y="0"/>
                    <a:pt x="4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65;p58"/>
            <p:cNvSpPr/>
            <p:nvPr/>
          </p:nvSpPr>
          <p:spPr>
            <a:xfrm>
              <a:off x="2211275" y="1742600"/>
              <a:ext cx="2053250" cy="1683275"/>
            </a:xfrm>
            <a:custGeom>
              <a:avLst/>
              <a:gdLst/>
              <a:ahLst/>
              <a:cxnLst/>
              <a:rect l="l" t="t" r="r" b="b"/>
              <a:pathLst>
                <a:path w="82130" h="67331" extrusionOk="0">
                  <a:moveTo>
                    <a:pt x="5251" y="1"/>
                  </a:moveTo>
                  <a:cubicBezTo>
                    <a:pt x="2346" y="1"/>
                    <a:pt x="1" y="2346"/>
                    <a:pt x="1" y="5251"/>
                  </a:cubicBezTo>
                  <a:lnTo>
                    <a:pt x="1" y="67330"/>
                  </a:lnTo>
                  <a:lnTo>
                    <a:pt x="26361" y="67330"/>
                  </a:lnTo>
                  <a:cubicBezTo>
                    <a:pt x="25218" y="65806"/>
                    <a:pt x="24551" y="63925"/>
                    <a:pt x="24551" y="61877"/>
                  </a:cubicBezTo>
                  <a:cubicBezTo>
                    <a:pt x="24551" y="56846"/>
                    <a:pt x="28629" y="52770"/>
                    <a:pt x="33654" y="52770"/>
                  </a:cubicBezTo>
                  <a:cubicBezTo>
                    <a:pt x="33802" y="52770"/>
                    <a:pt x="33950" y="52774"/>
                    <a:pt x="34100" y="52781"/>
                  </a:cubicBezTo>
                  <a:cubicBezTo>
                    <a:pt x="38863" y="52995"/>
                    <a:pt x="42732" y="57032"/>
                    <a:pt x="42780" y="61794"/>
                  </a:cubicBezTo>
                  <a:cubicBezTo>
                    <a:pt x="42804" y="63878"/>
                    <a:pt x="42125" y="65795"/>
                    <a:pt x="40970" y="67330"/>
                  </a:cubicBezTo>
                  <a:lnTo>
                    <a:pt x="67330" y="67330"/>
                  </a:lnTo>
                  <a:lnTo>
                    <a:pt x="67330" y="40970"/>
                  </a:lnTo>
                  <a:cubicBezTo>
                    <a:pt x="68853" y="42115"/>
                    <a:pt x="70750" y="42780"/>
                    <a:pt x="72812" y="42780"/>
                  </a:cubicBezTo>
                  <a:cubicBezTo>
                    <a:pt x="72830" y="42780"/>
                    <a:pt x="72848" y="42780"/>
                    <a:pt x="72867" y="42780"/>
                  </a:cubicBezTo>
                  <a:cubicBezTo>
                    <a:pt x="77629" y="42732"/>
                    <a:pt x="81666" y="38863"/>
                    <a:pt x="81880" y="34100"/>
                  </a:cubicBezTo>
                  <a:cubicBezTo>
                    <a:pt x="82130" y="28861"/>
                    <a:pt x="77963" y="24551"/>
                    <a:pt x="72783" y="24551"/>
                  </a:cubicBezTo>
                  <a:cubicBezTo>
                    <a:pt x="70736" y="24551"/>
                    <a:pt x="68842" y="25218"/>
                    <a:pt x="67330" y="26349"/>
                  </a:cubicBezTo>
                  <a:lnTo>
                    <a:pt x="67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66;p58"/>
            <p:cNvSpPr/>
            <p:nvPr/>
          </p:nvSpPr>
          <p:spPr>
            <a:xfrm>
              <a:off x="3524525" y="3425850"/>
              <a:ext cx="2053275" cy="1683275"/>
            </a:xfrm>
            <a:custGeom>
              <a:avLst/>
              <a:gdLst/>
              <a:ahLst/>
              <a:cxnLst/>
              <a:rect l="l" t="t" r="r" b="b"/>
              <a:pathLst>
                <a:path w="82131" h="67331" extrusionOk="0">
                  <a:moveTo>
                    <a:pt x="14800" y="0"/>
                  </a:moveTo>
                  <a:lnTo>
                    <a:pt x="14800" y="26349"/>
                  </a:lnTo>
                  <a:cubicBezTo>
                    <a:pt x="13291" y="25225"/>
                    <a:pt x="11413" y="24550"/>
                    <a:pt x="9370" y="24550"/>
                  </a:cubicBezTo>
                  <a:cubicBezTo>
                    <a:pt x="9335" y="24550"/>
                    <a:pt x="9299" y="24551"/>
                    <a:pt x="9264" y="24551"/>
                  </a:cubicBezTo>
                  <a:cubicBezTo>
                    <a:pt x="4501" y="24587"/>
                    <a:pt x="465" y="28456"/>
                    <a:pt x="251" y="33231"/>
                  </a:cubicBezTo>
                  <a:cubicBezTo>
                    <a:pt x="1" y="38458"/>
                    <a:pt x="4168" y="42780"/>
                    <a:pt x="9347" y="42780"/>
                  </a:cubicBezTo>
                  <a:cubicBezTo>
                    <a:pt x="11395" y="42780"/>
                    <a:pt x="13276" y="42113"/>
                    <a:pt x="14800" y="40970"/>
                  </a:cubicBezTo>
                  <a:lnTo>
                    <a:pt x="14800" y="67330"/>
                  </a:lnTo>
                  <a:lnTo>
                    <a:pt x="76880" y="67330"/>
                  </a:lnTo>
                  <a:cubicBezTo>
                    <a:pt x="79773" y="67330"/>
                    <a:pt x="82130" y="64973"/>
                    <a:pt x="82130" y="62079"/>
                  </a:cubicBezTo>
                  <a:lnTo>
                    <a:pt x="82130" y="0"/>
                  </a:lnTo>
                  <a:lnTo>
                    <a:pt x="55770" y="0"/>
                  </a:lnTo>
                  <a:cubicBezTo>
                    <a:pt x="56913" y="1513"/>
                    <a:pt x="57580" y="3406"/>
                    <a:pt x="57580" y="5442"/>
                  </a:cubicBezTo>
                  <a:cubicBezTo>
                    <a:pt x="57580" y="10484"/>
                    <a:pt x="53501" y="14561"/>
                    <a:pt x="48477" y="14561"/>
                  </a:cubicBezTo>
                  <a:cubicBezTo>
                    <a:pt x="48329" y="14561"/>
                    <a:pt x="48180" y="14557"/>
                    <a:pt x="48031" y="14550"/>
                  </a:cubicBezTo>
                  <a:cubicBezTo>
                    <a:pt x="43256" y="14324"/>
                    <a:pt x="39399" y="10299"/>
                    <a:pt x="39351" y="5537"/>
                  </a:cubicBezTo>
                  <a:cubicBezTo>
                    <a:pt x="39327" y="3453"/>
                    <a:pt x="40006" y="1536"/>
                    <a:pt x="4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67;p58"/>
            <p:cNvSpPr/>
            <p:nvPr/>
          </p:nvSpPr>
          <p:spPr>
            <a:xfrm>
              <a:off x="2211275" y="3061850"/>
              <a:ext cx="1683275" cy="2047275"/>
            </a:xfrm>
            <a:custGeom>
              <a:avLst/>
              <a:gdLst/>
              <a:ahLst/>
              <a:cxnLst/>
              <a:rect l="l" t="t" r="r" b="b"/>
              <a:pathLst>
                <a:path w="67331" h="81891" extrusionOk="0">
                  <a:moveTo>
                    <a:pt x="33654" y="0"/>
                  </a:moveTo>
                  <a:cubicBezTo>
                    <a:pt x="28629" y="0"/>
                    <a:pt x="24551" y="4076"/>
                    <a:pt x="24551" y="9107"/>
                  </a:cubicBezTo>
                  <a:cubicBezTo>
                    <a:pt x="24551" y="11155"/>
                    <a:pt x="25218" y="13036"/>
                    <a:pt x="26361" y="14560"/>
                  </a:cubicBezTo>
                  <a:lnTo>
                    <a:pt x="1" y="14560"/>
                  </a:lnTo>
                  <a:lnTo>
                    <a:pt x="1" y="76639"/>
                  </a:lnTo>
                  <a:cubicBezTo>
                    <a:pt x="1" y="79533"/>
                    <a:pt x="2358" y="81890"/>
                    <a:pt x="5251" y="81890"/>
                  </a:cubicBezTo>
                  <a:lnTo>
                    <a:pt x="67330" y="81890"/>
                  </a:lnTo>
                  <a:lnTo>
                    <a:pt x="67330" y="55530"/>
                  </a:lnTo>
                  <a:cubicBezTo>
                    <a:pt x="65806" y="56673"/>
                    <a:pt x="63925" y="57340"/>
                    <a:pt x="61877" y="57340"/>
                  </a:cubicBezTo>
                  <a:cubicBezTo>
                    <a:pt x="56698" y="57340"/>
                    <a:pt x="52531" y="53018"/>
                    <a:pt x="52781" y="47791"/>
                  </a:cubicBezTo>
                  <a:cubicBezTo>
                    <a:pt x="52995" y="43016"/>
                    <a:pt x="57031" y="39147"/>
                    <a:pt x="61794" y="39111"/>
                  </a:cubicBezTo>
                  <a:cubicBezTo>
                    <a:pt x="61829" y="39111"/>
                    <a:pt x="61865" y="39110"/>
                    <a:pt x="61900" y="39110"/>
                  </a:cubicBezTo>
                  <a:cubicBezTo>
                    <a:pt x="63943" y="39110"/>
                    <a:pt x="65821" y="39785"/>
                    <a:pt x="67330" y="40909"/>
                  </a:cubicBezTo>
                  <a:lnTo>
                    <a:pt x="67330" y="14560"/>
                  </a:lnTo>
                  <a:lnTo>
                    <a:pt x="40970" y="14560"/>
                  </a:lnTo>
                  <a:cubicBezTo>
                    <a:pt x="42125" y="13025"/>
                    <a:pt x="42804" y="11108"/>
                    <a:pt x="42780" y="9024"/>
                  </a:cubicBezTo>
                  <a:cubicBezTo>
                    <a:pt x="42732" y="4262"/>
                    <a:pt x="38863" y="225"/>
                    <a:pt x="34100" y="11"/>
                  </a:cubicBezTo>
                  <a:cubicBezTo>
                    <a:pt x="33950" y="4"/>
                    <a:pt x="33802" y="0"/>
                    <a:pt x="33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8;p58"/>
            <p:cNvSpPr/>
            <p:nvPr/>
          </p:nvSpPr>
          <p:spPr>
            <a:xfrm>
              <a:off x="4215700" y="3355900"/>
              <a:ext cx="105400" cy="90100"/>
            </a:xfrm>
            <a:custGeom>
              <a:avLst/>
              <a:gdLst/>
              <a:ahLst/>
              <a:cxnLst/>
              <a:rect l="l" t="t" r="r" b="b"/>
              <a:pathLst>
                <a:path w="4216" h="3604" extrusionOk="0">
                  <a:moveTo>
                    <a:pt x="869" y="0"/>
                  </a:moveTo>
                  <a:cubicBezTo>
                    <a:pt x="476" y="1060"/>
                    <a:pt x="0" y="1798"/>
                    <a:pt x="191" y="2465"/>
                  </a:cubicBezTo>
                  <a:cubicBezTo>
                    <a:pt x="1154" y="3151"/>
                    <a:pt x="2193" y="3604"/>
                    <a:pt x="3312" y="3604"/>
                  </a:cubicBezTo>
                  <a:cubicBezTo>
                    <a:pt x="3535" y="3604"/>
                    <a:pt x="3760" y="3586"/>
                    <a:pt x="3989" y="3549"/>
                  </a:cubicBezTo>
                  <a:cubicBezTo>
                    <a:pt x="4215" y="3072"/>
                    <a:pt x="2512" y="1453"/>
                    <a:pt x="2465" y="1334"/>
                  </a:cubicBezTo>
                  <a:cubicBezTo>
                    <a:pt x="2239" y="786"/>
                    <a:pt x="2358" y="215"/>
                    <a:pt x="2346" y="48"/>
                  </a:cubicBezTo>
                  <a:cubicBezTo>
                    <a:pt x="1655" y="48"/>
                    <a:pt x="1131" y="12"/>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69;p58"/>
            <p:cNvSpPr/>
            <p:nvPr/>
          </p:nvSpPr>
          <p:spPr>
            <a:xfrm>
              <a:off x="4379700" y="3326275"/>
              <a:ext cx="92600" cy="107225"/>
            </a:xfrm>
            <a:custGeom>
              <a:avLst/>
              <a:gdLst/>
              <a:ahLst/>
              <a:cxnLst/>
              <a:rect l="l" t="t" r="r" b="b"/>
              <a:pathLst>
                <a:path w="3704" h="4289" extrusionOk="0">
                  <a:moveTo>
                    <a:pt x="1757" y="1"/>
                  </a:moveTo>
                  <a:cubicBezTo>
                    <a:pt x="1655" y="1"/>
                    <a:pt x="1555" y="18"/>
                    <a:pt x="1465" y="54"/>
                  </a:cubicBezTo>
                  <a:cubicBezTo>
                    <a:pt x="1465" y="54"/>
                    <a:pt x="1" y="1674"/>
                    <a:pt x="191" y="1912"/>
                  </a:cubicBezTo>
                  <a:cubicBezTo>
                    <a:pt x="1022" y="2911"/>
                    <a:pt x="2552" y="4288"/>
                    <a:pt x="3230" y="4288"/>
                  </a:cubicBezTo>
                  <a:cubicBezTo>
                    <a:pt x="3368" y="4288"/>
                    <a:pt x="3470" y="4231"/>
                    <a:pt x="3525" y="4103"/>
                  </a:cubicBezTo>
                  <a:cubicBezTo>
                    <a:pt x="3703" y="3662"/>
                    <a:pt x="2668" y="2519"/>
                    <a:pt x="2775" y="1638"/>
                  </a:cubicBezTo>
                  <a:cubicBezTo>
                    <a:pt x="2834" y="1162"/>
                    <a:pt x="2739" y="614"/>
                    <a:pt x="2406" y="269"/>
                  </a:cubicBezTo>
                  <a:cubicBezTo>
                    <a:pt x="2239" y="94"/>
                    <a:pt x="1992" y="1"/>
                    <a:pt x="1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70;p58"/>
            <p:cNvSpPr/>
            <p:nvPr/>
          </p:nvSpPr>
          <p:spPr>
            <a:xfrm>
              <a:off x="4220750" y="2732625"/>
              <a:ext cx="320300" cy="637825"/>
            </a:xfrm>
            <a:custGeom>
              <a:avLst/>
              <a:gdLst/>
              <a:ahLst/>
              <a:cxnLst/>
              <a:rect l="l" t="t" r="r" b="b"/>
              <a:pathLst>
                <a:path w="12812" h="25513" extrusionOk="0">
                  <a:moveTo>
                    <a:pt x="4029" y="0"/>
                  </a:moveTo>
                  <a:cubicBezTo>
                    <a:pt x="2522" y="0"/>
                    <a:pt x="1230" y="97"/>
                    <a:pt x="1048" y="464"/>
                  </a:cubicBezTo>
                  <a:cubicBezTo>
                    <a:pt x="1" y="2643"/>
                    <a:pt x="1120" y="5691"/>
                    <a:pt x="1453" y="7072"/>
                  </a:cubicBezTo>
                  <a:cubicBezTo>
                    <a:pt x="2144" y="9894"/>
                    <a:pt x="2358" y="12239"/>
                    <a:pt x="2299" y="14335"/>
                  </a:cubicBezTo>
                  <a:cubicBezTo>
                    <a:pt x="2215" y="17395"/>
                    <a:pt x="1060" y="21491"/>
                    <a:pt x="667" y="24931"/>
                  </a:cubicBezTo>
                  <a:cubicBezTo>
                    <a:pt x="866" y="25363"/>
                    <a:pt x="1109" y="25512"/>
                    <a:pt x="1343" y="25512"/>
                  </a:cubicBezTo>
                  <a:cubicBezTo>
                    <a:pt x="1682" y="25512"/>
                    <a:pt x="2003" y="25198"/>
                    <a:pt x="2144" y="24979"/>
                  </a:cubicBezTo>
                  <a:cubicBezTo>
                    <a:pt x="2727" y="22836"/>
                    <a:pt x="5227" y="15716"/>
                    <a:pt x="5597" y="14561"/>
                  </a:cubicBezTo>
                  <a:cubicBezTo>
                    <a:pt x="6240" y="12501"/>
                    <a:pt x="6442" y="10168"/>
                    <a:pt x="6716" y="7048"/>
                  </a:cubicBezTo>
                  <a:cubicBezTo>
                    <a:pt x="8514" y="10584"/>
                    <a:pt x="9347" y="12609"/>
                    <a:pt x="9549" y="14180"/>
                  </a:cubicBezTo>
                  <a:cubicBezTo>
                    <a:pt x="9680" y="15216"/>
                    <a:pt x="7811" y="23372"/>
                    <a:pt x="7764" y="24146"/>
                  </a:cubicBezTo>
                  <a:cubicBezTo>
                    <a:pt x="7722" y="24679"/>
                    <a:pt x="8217" y="25073"/>
                    <a:pt x="8596" y="25073"/>
                  </a:cubicBezTo>
                  <a:cubicBezTo>
                    <a:pt x="8758" y="25073"/>
                    <a:pt x="8898" y="25000"/>
                    <a:pt x="8966" y="24836"/>
                  </a:cubicBezTo>
                  <a:cubicBezTo>
                    <a:pt x="10300" y="21741"/>
                    <a:pt x="12800" y="15811"/>
                    <a:pt x="12812" y="13240"/>
                  </a:cubicBezTo>
                  <a:cubicBezTo>
                    <a:pt x="12812" y="9322"/>
                    <a:pt x="10681" y="4750"/>
                    <a:pt x="9264" y="47"/>
                  </a:cubicBezTo>
                  <a:cubicBezTo>
                    <a:pt x="9264" y="101"/>
                    <a:pt x="9029" y="121"/>
                    <a:pt x="8638" y="121"/>
                  </a:cubicBezTo>
                  <a:cubicBezTo>
                    <a:pt x="7661" y="121"/>
                    <a:pt x="5711" y="0"/>
                    <a:pt x="4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71;p58"/>
            <p:cNvSpPr/>
            <p:nvPr/>
          </p:nvSpPr>
          <p:spPr>
            <a:xfrm>
              <a:off x="4149025" y="2589350"/>
              <a:ext cx="93175" cy="314400"/>
            </a:xfrm>
            <a:custGeom>
              <a:avLst/>
              <a:gdLst/>
              <a:ahLst/>
              <a:cxnLst/>
              <a:rect l="l" t="t" r="r" b="b"/>
              <a:pathLst>
                <a:path w="3727" h="12576" extrusionOk="0">
                  <a:moveTo>
                    <a:pt x="1386" y="1"/>
                  </a:moveTo>
                  <a:cubicBezTo>
                    <a:pt x="1205" y="1"/>
                    <a:pt x="1089" y="35"/>
                    <a:pt x="1084" y="123"/>
                  </a:cubicBezTo>
                  <a:cubicBezTo>
                    <a:pt x="917" y="3159"/>
                    <a:pt x="750" y="4397"/>
                    <a:pt x="750" y="5743"/>
                  </a:cubicBezTo>
                  <a:cubicBezTo>
                    <a:pt x="750" y="7481"/>
                    <a:pt x="691" y="8005"/>
                    <a:pt x="393" y="10089"/>
                  </a:cubicBezTo>
                  <a:cubicBezTo>
                    <a:pt x="346" y="10470"/>
                    <a:pt x="0" y="11624"/>
                    <a:pt x="119" y="11982"/>
                  </a:cubicBezTo>
                  <a:cubicBezTo>
                    <a:pt x="259" y="12352"/>
                    <a:pt x="765" y="12575"/>
                    <a:pt x="1219" y="12575"/>
                  </a:cubicBezTo>
                  <a:cubicBezTo>
                    <a:pt x="1537" y="12575"/>
                    <a:pt x="1830" y="12465"/>
                    <a:pt x="1953" y="12220"/>
                  </a:cubicBezTo>
                  <a:cubicBezTo>
                    <a:pt x="2429" y="11267"/>
                    <a:pt x="1643" y="10839"/>
                    <a:pt x="1786" y="9779"/>
                  </a:cubicBezTo>
                  <a:cubicBezTo>
                    <a:pt x="2322" y="6052"/>
                    <a:pt x="3227" y="3397"/>
                    <a:pt x="3727" y="528"/>
                  </a:cubicBezTo>
                  <a:cubicBezTo>
                    <a:pt x="3440" y="426"/>
                    <a:pt x="2017" y="1"/>
                    <a:pt x="138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72;p58"/>
            <p:cNvSpPr/>
            <p:nvPr/>
          </p:nvSpPr>
          <p:spPr>
            <a:xfrm>
              <a:off x="4176100" y="2281075"/>
              <a:ext cx="353950" cy="477275"/>
            </a:xfrm>
            <a:custGeom>
              <a:avLst/>
              <a:gdLst/>
              <a:ahLst/>
              <a:cxnLst/>
              <a:rect l="l" t="t" r="r" b="b"/>
              <a:pathLst>
                <a:path w="14158" h="19091" extrusionOk="0">
                  <a:moveTo>
                    <a:pt x="11443" y="0"/>
                  </a:moveTo>
                  <a:cubicBezTo>
                    <a:pt x="10776" y="1000"/>
                    <a:pt x="10169" y="2489"/>
                    <a:pt x="9371" y="3239"/>
                  </a:cubicBezTo>
                  <a:cubicBezTo>
                    <a:pt x="7918" y="4608"/>
                    <a:pt x="6632" y="4251"/>
                    <a:pt x="4835" y="4679"/>
                  </a:cubicBezTo>
                  <a:cubicBezTo>
                    <a:pt x="3263" y="5048"/>
                    <a:pt x="1620" y="5679"/>
                    <a:pt x="1132" y="7144"/>
                  </a:cubicBezTo>
                  <a:cubicBezTo>
                    <a:pt x="560" y="8882"/>
                    <a:pt x="84" y="10430"/>
                    <a:pt x="1" y="12454"/>
                  </a:cubicBezTo>
                  <a:cubicBezTo>
                    <a:pt x="490" y="12657"/>
                    <a:pt x="1487" y="12939"/>
                    <a:pt x="2160" y="12939"/>
                  </a:cubicBezTo>
                  <a:cubicBezTo>
                    <a:pt x="2355" y="12939"/>
                    <a:pt x="2523" y="12915"/>
                    <a:pt x="2644" y="12859"/>
                  </a:cubicBezTo>
                  <a:lnTo>
                    <a:pt x="3046" y="10743"/>
                  </a:lnTo>
                  <a:lnTo>
                    <a:pt x="3046" y="10743"/>
                  </a:lnTo>
                  <a:cubicBezTo>
                    <a:pt x="2758" y="12609"/>
                    <a:pt x="2723" y="18091"/>
                    <a:pt x="2834" y="18526"/>
                  </a:cubicBezTo>
                  <a:cubicBezTo>
                    <a:pt x="2917" y="18835"/>
                    <a:pt x="4687" y="19090"/>
                    <a:pt x="6577" y="19090"/>
                  </a:cubicBezTo>
                  <a:cubicBezTo>
                    <a:pt x="8478" y="19090"/>
                    <a:pt x="10500" y="18832"/>
                    <a:pt x="11050" y="18109"/>
                  </a:cubicBezTo>
                  <a:cubicBezTo>
                    <a:pt x="11324" y="17764"/>
                    <a:pt x="11169" y="11109"/>
                    <a:pt x="11157" y="9608"/>
                  </a:cubicBezTo>
                  <a:cubicBezTo>
                    <a:pt x="11157" y="7275"/>
                    <a:pt x="13252" y="4798"/>
                    <a:pt x="14157" y="1500"/>
                  </a:cubicBezTo>
                  <a:cubicBezTo>
                    <a:pt x="13181" y="548"/>
                    <a:pt x="11443" y="0"/>
                    <a:pt x="1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73;p58"/>
            <p:cNvSpPr/>
            <p:nvPr/>
          </p:nvSpPr>
          <p:spPr>
            <a:xfrm>
              <a:off x="4453275" y="1979475"/>
              <a:ext cx="110700" cy="342125"/>
            </a:xfrm>
            <a:custGeom>
              <a:avLst/>
              <a:gdLst/>
              <a:ahLst/>
              <a:cxnLst/>
              <a:rect l="l" t="t" r="r" b="b"/>
              <a:pathLst>
                <a:path w="4428" h="13685" extrusionOk="0">
                  <a:moveTo>
                    <a:pt x="669" y="1"/>
                  </a:moveTo>
                  <a:cubicBezTo>
                    <a:pt x="600" y="1"/>
                    <a:pt x="531" y="20"/>
                    <a:pt x="463" y="63"/>
                  </a:cubicBezTo>
                  <a:cubicBezTo>
                    <a:pt x="237" y="206"/>
                    <a:pt x="201" y="539"/>
                    <a:pt x="260" y="813"/>
                  </a:cubicBezTo>
                  <a:cubicBezTo>
                    <a:pt x="1058" y="4504"/>
                    <a:pt x="1546" y="6504"/>
                    <a:pt x="1903" y="8504"/>
                  </a:cubicBezTo>
                  <a:cubicBezTo>
                    <a:pt x="2070" y="9433"/>
                    <a:pt x="844" y="11064"/>
                    <a:pt x="356" y="12064"/>
                  </a:cubicBezTo>
                  <a:cubicBezTo>
                    <a:pt x="0" y="12805"/>
                    <a:pt x="1815" y="13685"/>
                    <a:pt x="2683" y="13685"/>
                  </a:cubicBezTo>
                  <a:cubicBezTo>
                    <a:pt x="2861" y="13685"/>
                    <a:pt x="2999" y="13648"/>
                    <a:pt x="3070" y="13564"/>
                  </a:cubicBezTo>
                  <a:cubicBezTo>
                    <a:pt x="3558" y="12993"/>
                    <a:pt x="4332" y="9457"/>
                    <a:pt x="4392" y="8695"/>
                  </a:cubicBezTo>
                  <a:cubicBezTo>
                    <a:pt x="4428" y="8123"/>
                    <a:pt x="4213" y="7575"/>
                    <a:pt x="3987" y="7040"/>
                  </a:cubicBezTo>
                  <a:lnTo>
                    <a:pt x="1415" y="729"/>
                  </a:lnTo>
                  <a:cubicBezTo>
                    <a:pt x="1278" y="397"/>
                    <a:pt x="981" y="1"/>
                    <a:pt x="66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74;p58"/>
            <p:cNvSpPr/>
            <p:nvPr/>
          </p:nvSpPr>
          <p:spPr>
            <a:xfrm>
              <a:off x="4307975" y="2323700"/>
              <a:ext cx="69075" cy="101875"/>
            </a:xfrm>
            <a:custGeom>
              <a:avLst/>
              <a:gdLst/>
              <a:ahLst/>
              <a:cxnLst/>
              <a:rect l="l" t="t" r="r" b="b"/>
              <a:pathLst>
                <a:path w="2763" h="4075" extrusionOk="0">
                  <a:moveTo>
                    <a:pt x="1468" y="1"/>
                  </a:moveTo>
                  <a:cubicBezTo>
                    <a:pt x="871" y="1"/>
                    <a:pt x="0" y="212"/>
                    <a:pt x="0" y="212"/>
                  </a:cubicBezTo>
                  <a:cubicBezTo>
                    <a:pt x="214" y="1450"/>
                    <a:pt x="298" y="3010"/>
                    <a:pt x="334" y="3141"/>
                  </a:cubicBezTo>
                  <a:cubicBezTo>
                    <a:pt x="501" y="3714"/>
                    <a:pt x="1197" y="4074"/>
                    <a:pt x="1801" y="4074"/>
                  </a:cubicBezTo>
                  <a:cubicBezTo>
                    <a:pt x="2315" y="4074"/>
                    <a:pt x="2762" y="3813"/>
                    <a:pt x="2762" y="3200"/>
                  </a:cubicBezTo>
                  <a:cubicBezTo>
                    <a:pt x="2667" y="2474"/>
                    <a:pt x="2310" y="355"/>
                    <a:pt x="1941" y="93"/>
                  </a:cubicBezTo>
                  <a:cubicBezTo>
                    <a:pt x="1846" y="26"/>
                    <a:pt x="1673" y="1"/>
                    <a:pt x="146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75;p58"/>
            <p:cNvSpPr/>
            <p:nvPr/>
          </p:nvSpPr>
          <p:spPr>
            <a:xfrm>
              <a:off x="4232650" y="2185050"/>
              <a:ext cx="175650" cy="181175"/>
            </a:xfrm>
            <a:custGeom>
              <a:avLst/>
              <a:gdLst/>
              <a:ahLst/>
              <a:cxnLst/>
              <a:rect l="l" t="t" r="r" b="b"/>
              <a:pathLst>
                <a:path w="7026" h="7247" extrusionOk="0">
                  <a:moveTo>
                    <a:pt x="3655" y="1"/>
                  </a:moveTo>
                  <a:cubicBezTo>
                    <a:pt x="2623" y="1"/>
                    <a:pt x="843" y="1084"/>
                    <a:pt x="477" y="2115"/>
                  </a:cubicBezTo>
                  <a:cubicBezTo>
                    <a:pt x="1" y="3412"/>
                    <a:pt x="1322" y="5722"/>
                    <a:pt x="2335" y="5877"/>
                  </a:cubicBezTo>
                  <a:cubicBezTo>
                    <a:pt x="2335" y="5877"/>
                    <a:pt x="3216" y="6925"/>
                    <a:pt x="4728" y="7187"/>
                  </a:cubicBezTo>
                  <a:cubicBezTo>
                    <a:pt x="4930" y="7222"/>
                    <a:pt x="5148" y="7246"/>
                    <a:pt x="5365" y="7246"/>
                  </a:cubicBezTo>
                  <a:cubicBezTo>
                    <a:pt x="5876" y="7246"/>
                    <a:pt x="6375" y="7113"/>
                    <a:pt x="6609" y="6687"/>
                  </a:cubicBezTo>
                  <a:cubicBezTo>
                    <a:pt x="6930" y="6079"/>
                    <a:pt x="7002" y="5365"/>
                    <a:pt x="7014" y="4675"/>
                  </a:cubicBezTo>
                  <a:cubicBezTo>
                    <a:pt x="7026" y="3972"/>
                    <a:pt x="5978" y="2103"/>
                    <a:pt x="5704" y="1448"/>
                  </a:cubicBezTo>
                  <a:cubicBezTo>
                    <a:pt x="5299" y="472"/>
                    <a:pt x="4918" y="210"/>
                    <a:pt x="3870" y="19"/>
                  </a:cubicBezTo>
                  <a:cubicBezTo>
                    <a:pt x="3803" y="7"/>
                    <a:pt x="3731" y="1"/>
                    <a:pt x="365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76;p58"/>
            <p:cNvSpPr/>
            <p:nvPr/>
          </p:nvSpPr>
          <p:spPr>
            <a:xfrm>
              <a:off x="4224025" y="2144850"/>
              <a:ext cx="158675" cy="187825"/>
            </a:xfrm>
            <a:custGeom>
              <a:avLst/>
              <a:gdLst/>
              <a:ahLst/>
              <a:cxnLst/>
              <a:rect l="l" t="t" r="r" b="b"/>
              <a:pathLst>
                <a:path w="6347" h="7513" extrusionOk="0">
                  <a:moveTo>
                    <a:pt x="5084" y="1"/>
                  </a:moveTo>
                  <a:cubicBezTo>
                    <a:pt x="5033" y="1"/>
                    <a:pt x="4985" y="21"/>
                    <a:pt x="4942" y="67"/>
                  </a:cubicBezTo>
                  <a:cubicBezTo>
                    <a:pt x="4037" y="1068"/>
                    <a:pt x="2132" y="1675"/>
                    <a:pt x="1239" y="2389"/>
                  </a:cubicBezTo>
                  <a:cubicBezTo>
                    <a:pt x="346" y="3104"/>
                    <a:pt x="1" y="4128"/>
                    <a:pt x="322" y="5223"/>
                  </a:cubicBezTo>
                  <a:cubicBezTo>
                    <a:pt x="465" y="5699"/>
                    <a:pt x="1072" y="6473"/>
                    <a:pt x="1132" y="6556"/>
                  </a:cubicBezTo>
                  <a:cubicBezTo>
                    <a:pt x="1261" y="6707"/>
                    <a:pt x="2025" y="7513"/>
                    <a:pt x="2531" y="7513"/>
                  </a:cubicBezTo>
                  <a:cubicBezTo>
                    <a:pt x="2584" y="7513"/>
                    <a:pt x="2634" y="7504"/>
                    <a:pt x="2680" y="7485"/>
                  </a:cubicBezTo>
                  <a:cubicBezTo>
                    <a:pt x="2680" y="7485"/>
                    <a:pt x="1483" y="6105"/>
                    <a:pt x="2290" y="6105"/>
                  </a:cubicBezTo>
                  <a:cubicBezTo>
                    <a:pt x="2331" y="6105"/>
                    <a:pt x="2378" y="6108"/>
                    <a:pt x="2429" y="6116"/>
                  </a:cubicBezTo>
                  <a:cubicBezTo>
                    <a:pt x="1941" y="5425"/>
                    <a:pt x="1858" y="4782"/>
                    <a:pt x="1906" y="4651"/>
                  </a:cubicBezTo>
                  <a:cubicBezTo>
                    <a:pt x="2144" y="4056"/>
                    <a:pt x="2977" y="3532"/>
                    <a:pt x="3537" y="3175"/>
                  </a:cubicBezTo>
                  <a:cubicBezTo>
                    <a:pt x="3836" y="2983"/>
                    <a:pt x="4507" y="2548"/>
                    <a:pt x="5131" y="2548"/>
                  </a:cubicBezTo>
                  <a:cubicBezTo>
                    <a:pt x="5475" y="2548"/>
                    <a:pt x="5804" y="2680"/>
                    <a:pt x="6049" y="3056"/>
                  </a:cubicBezTo>
                  <a:cubicBezTo>
                    <a:pt x="6216" y="2544"/>
                    <a:pt x="6347" y="1818"/>
                    <a:pt x="5942" y="972"/>
                  </a:cubicBezTo>
                  <a:cubicBezTo>
                    <a:pt x="5780" y="659"/>
                    <a:pt x="5377" y="1"/>
                    <a:pt x="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77;p58"/>
            <p:cNvSpPr/>
            <p:nvPr/>
          </p:nvSpPr>
          <p:spPr>
            <a:xfrm>
              <a:off x="5173850" y="2211275"/>
              <a:ext cx="347100" cy="481275"/>
            </a:xfrm>
            <a:custGeom>
              <a:avLst/>
              <a:gdLst/>
              <a:ahLst/>
              <a:cxnLst/>
              <a:rect l="l" t="t" r="r" b="b"/>
              <a:pathLst>
                <a:path w="13884" h="19251" extrusionOk="0">
                  <a:moveTo>
                    <a:pt x="8667" y="1"/>
                  </a:moveTo>
                  <a:cubicBezTo>
                    <a:pt x="6535" y="1"/>
                    <a:pt x="4586" y="2026"/>
                    <a:pt x="4680" y="5090"/>
                  </a:cubicBezTo>
                  <a:cubicBezTo>
                    <a:pt x="4703" y="5769"/>
                    <a:pt x="4203" y="6638"/>
                    <a:pt x="3906" y="7245"/>
                  </a:cubicBezTo>
                  <a:cubicBezTo>
                    <a:pt x="3656" y="7721"/>
                    <a:pt x="3179" y="8043"/>
                    <a:pt x="2834" y="8459"/>
                  </a:cubicBezTo>
                  <a:cubicBezTo>
                    <a:pt x="1667" y="9912"/>
                    <a:pt x="3620" y="13186"/>
                    <a:pt x="1894" y="13889"/>
                  </a:cubicBezTo>
                  <a:cubicBezTo>
                    <a:pt x="0" y="14651"/>
                    <a:pt x="334" y="16770"/>
                    <a:pt x="739" y="17782"/>
                  </a:cubicBezTo>
                  <a:cubicBezTo>
                    <a:pt x="1253" y="18876"/>
                    <a:pt x="1697" y="19251"/>
                    <a:pt x="2109" y="19251"/>
                  </a:cubicBezTo>
                  <a:cubicBezTo>
                    <a:pt x="3007" y="19251"/>
                    <a:pt x="3756" y="17475"/>
                    <a:pt x="4758" y="17475"/>
                  </a:cubicBezTo>
                  <a:cubicBezTo>
                    <a:pt x="4799" y="17475"/>
                    <a:pt x="4840" y="17478"/>
                    <a:pt x="4882" y="17484"/>
                  </a:cubicBezTo>
                  <a:cubicBezTo>
                    <a:pt x="5007" y="17501"/>
                    <a:pt x="5132" y="17510"/>
                    <a:pt x="5255" y="17510"/>
                  </a:cubicBezTo>
                  <a:cubicBezTo>
                    <a:pt x="6679" y="17510"/>
                    <a:pt x="7981" y="16434"/>
                    <a:pt x="9252" y="15722"/>
                  </a:cubicBezTo>
                  <a:cubicBezTo>
                    <a:pt x="10811" y="14841"/>
                    <a:pt x="12478" y="13853"/>
                    <a:pt x="13240" y="12222"/>
                  </a:cubicBezTo>
                  <a:cubicBezTo>
                    <a:pt x="13728" y="11162"/>
                    <a:pt x="13776" y="9960"/>
                    <a:pt x="13812" y="8805"/>
                  </a:cubicBezTo>
                  <a:cubicBezTo>
                    <a:pt x="13883" y="6590"/>
                    <a:pt x="13574" y="4816"/>
                    <a:pt x="12550" y="2852"/>
                  </a:cubicBezTo>
                  <a:cubicBezTo>
                    <a:pt x="11521" y="860"/>
                    <a:pt x="10055" y="1"/>
                    <a:pt x="8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78;p58"/>
            <p:cNvSpPr/>
            <p:nvPr/>
          </p:nvSpPr>
          <p:spPr>
            <a:xfrm>
              <a:off x="5292000" y="2923550"/>
              <a:ext cx="145425" cy="492375"/>
            </a:xfrm>
            <a:custGeom>
              <a:avLst/>
              <a:gdLst/>
              <a:ahLst/>
              <a:cxnLst/>
              <a:rect l="l" t="t" r="r" b="b"/>
              <a:pathLst>
                <a:path w="5817" h="19695" extrusionOk="0">
                  <a:moveTo>
                    <a:pt x="3079" y="1"/>
                  </a:moveTo>
                  <a:cubicBezTo>
                    <a:pt x="2980" y="1"/>
                    <a:pt x="2875" y="6"/>
                    <a:pt x="2763" y="19"/>
                  </a:cubicBezTo>
                  <a:cubicBezTo>
                    <a:pt x="775" y="233"/>
                    <a:pt x="1275" y="1852"/>
                    <a:pt x="1239" y="3352"/>
                  </a:cubicBezTo>
                  <a:cubicBezTo>
                    <a:pt x="1180" y="5829"/>
                    <a:pt x="728" y="7996"/>
                    <a:pt x="751" y="10532"/>
                  </a:cubicBezTo>
                  <a:cubicBezTo>
                    <a:pt x="811" y="15782"/>
                    <a:pt x="180" y="17044"/>
                    <a:pt x="120" y="17747"/>
                  </a:cubicBezTo>
                  <a:cubicBezTo>
                    <a:pt x="0" y="19005"/>
                    <a:pt x="1338" y="19695"/>
                    <a:pt x="2003" y="19695"/>
                  </a:cubicBezTo>
                  <a:cubicBezTo>
                    <a:pt x="2194" y="19695"/>
                    <a:pt x="2329" y="19638"/>
                    <a:pt x="2359" y="19521"/>
                  </a:cubicBezTo>
                  <a:cubicBezTo>
                    <a:pt x="2132" y="19128"/>
                    <a:pt x="2073" y="18926"/>
                    <a:pt x="1823" y="18449"/>
                  </a:cubicBezTo>
                  <a:cubicBezTo>
                    <a:pt x="1335" y="17521"/>
                    <a:pt x="1680" y="16080"/>
                    <a:pt x="2037" y="14556"/>
                  </a:cubicBezTo>
                  <a:cubicBezTo>
                    <a:pt x="2680" y="11746"/>
                    <a:pt x="3275" y="8924"/>
                    <a:pt x="3811" y="6079"/>
                  </a:cubicBezTo>
                  <a:cubicBezTo>
                    <a:pt x="4110" y="4459"/>
                    <a:pt x="5817" y="1"/>
                    <a:pt x="307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79;p58"/>
            <p:cNvSpPr/>
            <p:nvPr/>
          </p:nvSpPr>
          <p:spPr>
            <a:xfrm>
              <a:off x="5399175" y="2941575"/>
              <a:ext cx="89325" cy="463925"/>
            </a:xfrm>
            <a:custGeom>
              <a:avLst/>
              <a:gdLst/>
              <a:ahLst/>
              <a:cxnLst/>
              <a:rect l="l" t="t" r="r" b="b"/>
              <a:pathLst>
                <a:path w="3573" h="18557" extrusionOk="0">
                  <a:moveTo>
                    <a:pt x="2156" y="1"/>
                  </a:moveTo>
                  <a:cubicBezTo>
                    <a:pt x="1852" y="1"/>
                    <a:pt x="1546" y="111"/>
                    <a:pt x="1322" y="321"/>
                  </a:cubicBezTo>
                  <a:cubicBezTo>
                    <a:pt x="0" y="1572"/>
                    <a:pt x="1298" y="10168"/>
                    <a:pt x="1394" y="11835"/>
                  </a:cubicBezTo>
                  <a:cubicBezTo>
                    <a:pt x="1489" y="13680"/>
                    <a:pt x="1655" y="15359"/>
                    <a:pt x="1513" y="17359"/>
                  </a:cubicBezTo>
                  <a:cubicBezTo>
                    <a:pt x="1501" y="17574"/>
                    <a:pt x="1786" y="18240"/>
                    <a:pt x="1977" y="18336"/>
                  </a:cubicBezTo>
                  <a:cubicBezTo>
                    <a:pt x="2273" y="18487"/>
                    <a:pt x="2512" y="18557"/>
                    <a:pt x="2701" y="18557"/>
                  </a:cubicBezTo>
                  <a:cubicBezTo>
                    <a:pt x="3103" y="18557"/>
                    <a:pt x="3275" y="18239"/>
                    <a:pt x="3275" y="17728"/>
                  </a:cubicBezTo>
                  <a:cubicBezTo>
                    <a:pt x="3156" y="17502"/>
                    <a:pt x="2715" y="16895"/>
                    <a:pt x="2751" y="15466"/>
                  </a:cubicBezTo>
                  <a:cubicBezTo>
                    <a:pt x="2810" y="11894"/>
                    <a:pt x="3572" y="7334"/>
                    <a:pt x="3525" y="3750"/>
                  </a:cubicBezTo>
                  <a:cubicBezTo>
                    <a:pt x="3513" y="2977"/>
                    <a:pt x="3441" y="619"/>
                    <a:pt x="2798" y="191"/>
                  </a:cubicBezTo>
                  <a:cubicBezTo>
                    <a:pt x="2609" y="63"/>
                    <a:pt x="2383" y="1"/>
                    <a:pt x="215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80;p58"/>
            <p:cNvSpPr/>
            <p:nvPr/>
          </p:nvSpPr>
          <p:spPr>
            <a:xfrm>
              <a:off x="5283100" y="3367200"/>
              <a:ext cx="88725" cy="59200"/>
            </a:xfrm>
            <a:custGeom>
              <a:avLst/>
              <a:gdLst/>
              <a:ahLst/>
              <a:cxnLst/>
              <a:rect l="l" t="t" r="r" b="b"/>
              <a:pathLst>
                <a:path w="3549" h="2368" extrusionOk="0">
                  <a:moveTo>
                    <a:pt x="480" y="1"/>
                  </a:moveTo>
                  <a:cubicBezTo>
                    <a:pt x="479" y="1"/>
                    <a:pt x="477" y="1"/>
                    <a:pt x="476" y="1"/>
                  </a:cubicBezTo>
                  <a:cubicBezTo>
                    <a:pt x="214" y="25"/>
                    <a:pt x="83" y="608"/>
                    <a:pt x="48" y="882"/>
                  </a:cubicBezTo>
                  <a:cubicBezTo>
                    <a:pt x="0" y="1275"/>
                    <a:pt x="488" y="1942"/>
                    <a:pt x="512" y="2346"/>
                  </a:cubicBezTo>
                  <a:cubicBezTo>
                    <a:pt x="568" y="2362"/>
                    <a:pt x="613" y="2368"/>
                    <a:pt x="650" y="2368"/>
                  </a:cubicBezTo>
                  <a:cubicBezTo>
                    <a:pt x="726" y="2368"/>
                    <a:pt x="774" y="2346"/>
                    <a:pt x="822" y="2346"/>
                  </a:cubicBezTo>
                  <a:cubicBezTo>
                    <a:pt x="822" y="2013"/>
                    <a:pt x="718" y="1505"/>
                    <a:pt x="791" y="1505"/>
                  </a:cubicBezTo>
                  <a:cubicBezTo>
                    <a:pt x="796" y="1505"/>
                    <a:pt x="802" y="1507"/>
                    <a:pt x="810" y="1513"/>
                  </a:cubicBezTo>
                  <a:cubicBezTo>
                    <a:pt x="1214" y="1823"/>
                    <a:pt x="1417" y="2287"/>
                    <a:pt x="1560" y="2311"/>
                  </a:cubicBezTo>
                  <a:cubicBezTo>
                    <a:pt x="1708" y="2336"/>
                    <a:pt x="1947" y="2343"/>
                    <a:pt x="2214" y="2343"/>
                  </a:cubicBezTo>
                  <a:cubicBezTo>
                    <a:pt x="2582" y="2343"/>
                    <a:pt x="3001" y="2329"/>
                    <a:pt x="3303" y="2329"/>
                  </a:cubicBezTo>
                  <a:cubicBezTo>
                    <a:pt x="3398" y="2329"/>
                    <a:pt x="3482" y="2331"/>
                    <a:pt x="3548" y="2335"/>
                  </a:cubicBezTo>
                  <a:cubicBezTo>
                    <a:pt x="3525" y="1974"/>
                    <a:pt x="2249" y="701"/>
                    <a:pt x="2182" y="701"/>
                  </a:cubicBezTo>
                  <a:cubicBezTo>
                    <a:pt x="2180" y="701"/>
                    <a:pt x="2179" y="702"/>
                    <a:pt x="2179" y="703"/>
                  </a:cubicBezTo>
                  <a:cubicBezTo>
                    <a:pt x="2150" y="988"/>
                    <a:pt x="1918" y="1076"/>
                    <a:pt x="1722" y="1076"/>
                  </a:cubicBezTo>
                  <a:cubicBezTo>
                    <a:pt x="1672" y="1076"/>
                    <a:pt x="1625" y="1070"/>
                    <a:pt x="1584" y="1061"/>
                  </a:cubicBezTo>
                  <a:cubicBezTo>
                    <a:pt x="933" y="883"/>
                    <a:pt x="64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81;p58"/>
            <p:cNvSpPr/>
            <p:nvPr/>
          </p:nvSpPr>
          <p:spPr>
            <a:xfrm>
              <a:off x="5426250" y="3367200"/>
              <a:ext cx="89025" cy="59300"/>
            </a:xfrm>
            <a:custGeom>
              <a:avLst/>
              <a:gdLst/>
              <a:ahLst/>
              <a:cxnLst/>
              <a:rect l="l" t="t" r="r" b="b"/>
              <a:pathLst>
                <a:path w="3561" h="2372" extrusionOk="0">
                  <a:moveTo>
                    <a:pt x="481" y="1"/>
                  </a:moveTo>
                  <a:cubicBezTo>
                    <a:pt x="480" y="1"/>
                    <a:pt x="478" y="1"/>
                    <a:pt x="477" y="1"/>
                  </a:cubicBezTo>
                  <a:cubicBezTo>
                    <a:pt x="215" y="25"/>
                    <a:pt x="84" y="608"/>
                    <a:pt x="49" y="882"/>
                  </a:cubicBezTo>
                  <a:cubicBezTo>
                    <a:pt x="1" y="1275"/>
                    <a:pt x="489" y="1930"/>
                    <a:pt x="513" y="2323"/>
                  </a:cubicBezTo>
                  <a:cubicBezTo>
                    <a:pt x="605" y="2349"/>
                    <a:pt x="668" y="2357"/>
                    <a:pt x="722" y="2357"/>
                  </a:cubicBezTo>
                  <a:cubicBezTo>
                    <a:pt x="766" y="2357"/>
                    <a:pt x="804" y="2352"/>
                    <a:pt x="846" y="2346"/>
                  </a:cubicBezTo>
                  <a:cubicBezTo>
                    <a:pt x="835" y="2013"/>
                    <a:pt x="731" y="1505"/>
                    <a:pt x="804" y="1505"/>
                  </a:cubicBezTo>
                  <a:cubicBezTo>
                    <a:pt x="809" y="1505"/>
                    <a:pt x="815" y="1507"/>
                    <a:pt x="822" y="1513"/>
                  </a:cubicBezTo>
                  <a:cubicBezTo>
                    <a:pt x="1215" y="1823"/>
                    <a:pt x="1513" y="2323"/>
                    <a:pt x="1656" y="2346"/>
                  </a:cubicBezTo>
                  <a:cubicBezTo>
                    <a:pt x="1763" y="2365"/>
                    <a:pt x="1913" y="2371"/>
                    <a:pt x="2084" y="2371"/>
                  </a:cubicBezTo>
                  <a:cubicBezTo>
                    <a:pt x="2508" y="2371"/>
                    <a:pt x="3060" y="2331"/>
                    <a:pt x="3409" y="2331"/>
                  </a:cubicBezTo>
                  <a:cubicBezTo>
                    <a:pt x="3465" y="2331"/>
                    <a:pt x="3517" y="2332"/>
                    <a:pt x="3561" y="2335"/>
                  </a:cubicBezTo>
                  <a:cubicBezTo>
                    <a:pt x="3526" y="1974"/>
                    <a:pt x="2250" y="701"/>
                    <a:pt x="2182" y="701"/>
                  </a:cubicBezTo>
                  <a:cubicBezTo>
                    <a:pt x="2181" y="701"/>
                    <a:pt x="2180" y="702"/>
                    <a:pt x="2180" y="703"/>
                  </a:cubicBezTo>
                  <a:cubicBezTo>
                    <a:pt x="2151" y="988"/>
                    <a:pt x="1919" y="1076"/>
                    <a:pt x="1723" y="1076"/>
                  </a:cubicBezTo>
                  <a:cubicBezTo>
                    <a:pt x="1673" y="1076"/>
                    <a:pt x="1626" y="1070"/>
                    <a:pt x="1584" y="1061"/>
                  </a:cubicBezTo>
                  <a:cubicBezTo>
                    <a:pt x="934" y="883"/>
                    <a:pt x="659" y="1"/>
                    <a:pt x="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82;p58"/>
            <p:cNvSpPr/>
            <p:nvPr/>
          </p:nvSpPr>
          <p:spPr>
            <a:xfrm>
              <a:off x="5265825" y="2610900"/>
              <a:ext cx="264050" cy="388450"/>
            </a:xfrm>
            <a:custGeom>
              <a:avLst/>
              <a:gdLst/>
              <a:ahLst/>
              <a:cxnLst/>
              <a:rect l="l" t="t" r="r" b="b"/>
              <a:pathLst>
                <a:path w="10562" h="15538" extrusionOk="0">
                  <a:moveTo>
                    <a:pt x="4289" y="1"/>
                  </a:moveTo>
                  <a:cubicBezTo>
                    <a:pt x="2888" y="1"/>
                    <a:pt x="1630" y="259"/>
                    <a:pt x="1263" y="1083"/>
                  </a:cubicBezTo>
                  <a:cubicBezTo>
                    <a:pt x="286" y="3262"/>
                    <a:pt x="0" y="7191"/>
                    <a:pt x="620" y="9250"/>
                  </a:cubicBezTo>
                  <a:cubicBezTo>
                    <a:pt x="1286" y="11262"/>
                    <a:pt x="1572" y="13394"/>
                    <a:pt x="1453" y="15501"/>
                  </a:cubicBezTo>
                  <a:cubicBezTo>
                    <a:pt x="2016" y="15526"/>
                    <a:pt x="2967" y="15538"/>
                    <a:pt x="4029" y="15538"/>
                  </a:cubicBezTo>
                  <a:cubicBezTo>
                    <a:pt x="6563" y="15538"/>
                    <a:pt x="9721" y="15469"/>
                    <a:pt x="9704" y="15334"/>
                  </a:cubicBezTo>
                  <a:cubicBezTo>
                    <a:pt x="9502" y="13322"/>
                    <a:pt x="9954" y="10822"/>
                    <a:pt x="10145" y="8953"/>
                  </a:cubicBezTo>
                  <a:cubicBezTo>
                    <a:pt x="10454" y="5833"/>
                    <a:pt x="10561" y="3035"/>
                    <a:pt x="9061" y="714"/>
                  </a:cubicBezTo>
                  <a:cubicBezTo>
                    <a:pt x="9003" y="627"/>
                    <a:pt x="6472" y="1"/>
                    <a:pt x="4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83;p58"/>
            <p:cNvSpPr/>
            <p:nvPr/>
          </p:nvSpPr>
          <p:spPr>
            <a:xfrm>
              <a:off x="5170275" y="2161775"/>
              <a:ext cx="435200" cy="507075"/>
            </a:xfrm>
            <a:custGeom>
              <a:avLst/>
              <a:gdLst/>
              <a:ahLst/>
              <a:cxnLst/>
              <a:rect l="l" t="t" r="r" b="b"/>
              <a:pathLst>
                <a:path w="17408" h="20283" extrusionOk="0">
                  <a:moveTo>
                    <a:pt x="17145" y="1"/>
                  </a:moveTo>
                  <a:cubicBezTo>
                    <a:pt x="16591" y="1"/>
                    <a:pt x="15941" y="98"/>
                    <a:pt x="15395" y="98"/>
                  </a:cubicBezTo>
                  <a:cubicBezTo>
                    <a:pt x="15326" y="98"/>
                    <a:pt x="15258" y="96"/>
                    <a:pt x="15193" y="93"/>
                  </a:cubicBezTo>
                  <a:cubicBezTo>
                    <a:pt x="14538" y="1974"/>
                    <a:pt x="14038" y="3308"/>
                    <a:pt x="13157" y="5117"/>
                  </a:cubicBezTo>
                  <a:cubicBezTo>
                    <a:pt x="12669" y="6129"/>
                    <a:pt x="11978" y="7558"/>
                    <a:pt x="11466" y="8142"/>
                  </a:cubicBezTo>
                  <a:cubicBezTo>
                    <a:pt x="10861" y="8832"/>
                    <a:pt x="9864" y="9199"/>
                    <a:pt x="8886" y="9199"/>
                  </a:cubicBezTo>
                  <a:cubicBezTo>
                    <a:pt x="8093" y="9199"/>
                    <a:pt x="7312" y="8958"/>
                    <a:pt x="6763" y="8451"/>
                  </a:cubicBezTo>
                  <a:cubicBezTo>
                    <a:pt x="5073" y="6903"/>
                    <a:pt x="3358" y="3046"/>
                    <a:pt x="2727" y="462"/>
                  </a:cubicBezTo>
                  <a:cubicBezTo>
                    <a:pt x="1858" y="748"/>
                    <a:pt x="1167" y="938"/>
                    <a:pt x="298" y="1224"/>
                  </a:cubicBezTo>
                  <a:cubicBezTo>
                    <a:pt x="1" y="2474"/>
                    <a:pt x="691" y="4463"/>
                    <a:pt x="977" y="5332"/>
                  </a:cubicBezTo>
                  <a:cubicBezTo>
                    <a:pt x="2239" y="9261"/>
                    <a:pt x="5275" y="11416"/>
                    <a:pt x="5632" y="15523"/>
                  </a:cubicBezTo>
                  <a:cubicBezTo>
                    <a:pt x="5727" y="16714"/>
                    <a:pt x="5537" y="17940"/>
                    <a:pt x="5085" y="19048"/>
                  </a:cubicBezTo>
                  <a:cubicBezTo>
                    <a:pt x="6689" y="19978"/>
                    <a:pt x="8210" y="20283"/>
                    <a:pt x="9493" y="20283"/>
                  </a:cubicBezTo>
                  <a:cubicBezTo>
                    <a:pt x="11723" y="20283"/>
                    <a:pt x="13230" y="19361"/>
                    <a:pt x="13193" y="19202"/>
                  </a:cubicBezTo>
                  <a:cubicBezTo>
                    <a:pt x="12693" y="17345"/>
                    <a:pt x="12824" y="15119"/>
                    <a:pt x="13609" y="13607"/>
                  </a:cubicBezTo>
                  <a:cubicBezTo>
                    <a:pt x="13931" y="12964"/>
                    <a:pt x="13014" y="11821"/>
                    <a:pt x="13407" y="11213"/>
                  </a:cubicBezTo>
                  <a:cubicBezTo>
                    <a:pt x="14193" y="9975"/>
                    <a:pt x="17408" y="5367"/>
                    <a:pt x="17408" y="10"/>
                  </a:cubicBezTo>
                  <a:cubicBezTo>
                    <a:pt x="17323" y="4"/>
                    <a:pt x="17235" y="1"/>
                    <a:pt x="17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84;p58"/>
            <p:cNvSpPr/>
            <p:nvPr/>
          </p:nvSpPr>
          <p:spPr>
            <a:xfrm>
              <a:off x="5148850" y="1922850"/>
              <a:ext cx="127125" cy="304375"/>
            </a:xfrm>
            <a:custGeom>
              <a:avLst/>
              <a:gdLst/>
              <a:ahLst/>
              <a:cxnLst/>
              <a:rect l="l" t="t" r="r" b="b"/>
              <a:pathLst>
                <a:path w="5085" h="12175" extrusionOk="0">
                  <a:moveTo>
                    <a:pt x="4380" y="0"/>
                  </a:moveTo>
                  <a:cubicBezTo>
                    <a:pt x="4184" y="0"/>
                    <a:pt x="3985" y="37"/>
                    <a:pt x="3787" y="65"/>
                  </a:cubicBezTo>
                  <a:cubicBezTo>
                    <a:pt x="3215" y="149"/>
                    <a:pt x="0" y="10019"/>
                    <a:pt x="1596" y="11757"/>
                  </a:cubicBezTo>
                  <a:cubicBezTo>
                    <a:pt x="1816" y="12005"/>
                    <a:pt x="2148" y="12175"/>
                    <a:pt x="2475" y="12175"/>
                  </a:cubicBezTo>
                  <a:cubicBezTo>
                    <a:pt x="2572" y="12175"/>
                    <a:pt x="2669" y="12159"/>
                    <a:pt x="2763" y="12126"/>
                  </a:cubicBezTo>
                  <a:cubicBezTo>
                    <a:pt x="3453" y="11900"/>
                    <a:pt x="3560" y="10983"/>
                    <a:pt x="3525" y="10257"/>
                  </a:cubicBezTo>
                  <a:cubicBezTo>
                    <a:pt x="3429" y="8221"/>
                    <a:pt x="3382" y="6816"/>
                    <a:pt x="3679" y="4804"/>
                  </a:cubicBezTo>
                  <a:cubicBezTo>
                    <a:pt x="4072" y="2185"/>
                    <a:pt x="5084" y="185"/>
                    <a:pt x="4775" y="65"/>
                  </a:cubicBezTo>
                  <a:cubicBezTo>
                    <a:pt x="4645" y="17"/>
                    <a:pt x="4513" y="0"/>
                    <a:pt x="438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85;p58"/>
            <p:cNvSpPr/>
            <p:nvPr/>
          </p:nvSpPr>
          <p:spPr>
            <a:xfrm>
              <a:off x="5514150" y="1925725"/>
              <a:ext cx="91325" cy="296850"/>
            </a:xfrm>
            <a:custGeom>
              <a:avLst/>
              <a:gdLst/>
              <a:ahLst/>
              <a:cxnLst/>
              <a:rect l="l" t="t" r="r" b="b"/>
              <a:pathLst>
                <a:path w="3653" h="11874" extrusionOk="0">
                  <a:moveTo>
                    <a:pt x="295" y="1"/>
                  </a:moveTo>
                  <a:cubicBezTo>
                    <a:pt x="58" y="1"/>
                    <a:pt x="1" y="43"/>
                    <a:pt x="224" y="117"/>
                  </a:cubicBezTo>
                  <a:cubicBezTo>
                    <a:pt x="1093" y="2486"/>
                    <a:pt x="1450" y="7594"/>
                    <a:pt x="1343" y="9821"/>
                  </a:cubicBezTo>
                  <a:cubicBezTo>
                    <a:pt x="1269" y="11198"/>
                    <a:pt x="1789" y="11874"/>
                    <a:pt x="2354" y="11874"/>
                  </a:cubicBezTo>
                  <a:cubicBezTo>
                    <a:pt x="2976" y="11874"/>
                    <a:pt x="3653" y="11055"/>
                    <a:pt x="3653" y="9452"/>
                  </a:cubicBezTo>
                  <a:cubicBezTo>
                    <a:pt x="3653" y="8678"/>
                    <a:pt x="2676" y="2439"/>
                    <a:pt x="1343" y="117"/>
                  </a:cubicBezTo>
                  <a:cubicBezTo>
                    <a:pt x="890" y="37"/>
                    <a:pt x="515" y="1"/>
                    <a:pt x="29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86;p58"/>
            <p:cNvSpPr/>
            <p:nvPr/>
          </p:nvSpPr>
          <p:spPr>
            <a:xfrm>
              <a:off x="5364950" y="2337950"/>
              <a:ext cx="68175" cy="82775"/>
            </a:xfrm>
            <a:custGeom>
              <a:avLst/>
              <a:gdLst/>
              <a:ahLst/>
              <a:cxnLst/>
              <a:rect l="l" t="t" r="r" b="b"/>
              <a:pathLst>
                <a:path w="2727" h="3311" extrusionOk="0">
                  <a:moveTo>
                    <a:pt x="1082" y="1"/>
                  </a:moveTo>
                  <a:cubicBezTo>
                    <a:pt x="604" y="1"/>
                    <a:pt x="144" y="179"/>
                    <a:pt x="84" y="523"/>
                  </a:cubicBezTo>
                  <a:cubicBezTo>
                    <a:pt x="36" y="785"/>
                    <a:pt x="131" y="1035"/>
                    <a:pt x="143" y="1285"/>
                  </a:cubicBezTo>
                  <a:cubicBezTo>
                    <a:pt x="179" y="1654"/>
                    <a:pt x="72" y="1880"/>
                    <a:pt x="36" y="2238"/>
                  </a:cubicBezTo>
                  <a:cubicBezTo>
                    <a:pt x="0" y="2464"/>
                    <a:pt x="143" y="2678"/>
                    <a:pt x="298" y="2821"/>
                  </a:cubicBezTo>
                  <a:cubicBezTo>
                    <a:pt x="615" y="3145"/>
                    <a:pt x="1032" y="3311"/>
                    <a:pt x="1450" y="3311"/>
                  </a:cubicBezTo>
                  <a:cubicBezTo>
                    <a:pt x="1739" y="3311"/>
                    <a:pt x="2028" y="3232"/>
                    <a:pt x="2286" y="3071"/>
                  </a:cubicBezTo>
                  <a:cubicBezTo>
                    <a:pt x="2512" y="2928"/>
                    <a:pt x="2727" y="2678"/>
                    <a:pt x="2703" y="2369"/>
                  </a:cubicBezTo>
                  <a:cubicBezTo>
                    <a:pt x="2679" y="2023"/>
                    <a:pt x="2346" y="1809"/>
                    <a:pt x="2274" y="1464"/>
                  </a:cubicBezTo>
                  <a:cubicBezTo>
                    <a:pt x="2227" y="1237"/>
                    <a:pt x="2215" y="999"/>
                    <a:pt x="2227" y="773"/>
                  </a:cubicBezTo>
                  <a:cubicBezTo>
                    <a:pt x="2240" y="251"/>
                    <a:pt x="1648" y="1"/>
                    <a:pt x="1082"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487;p58"/>
            <p:cNvSpPr/>
            <p:nvPr/>
          </p:nvSpPr>
          <p:spPr>
            <a:xfrm>
              <a:off x="5325650" y="2211625"/>
              <a:ext cx="132175" cy="169125"/>
            </a:xfrm>
            <a:custGeom>
              <a:avLst/>
              <a:gdLst/>
              <a:ahLst/>
              <a:cxnLst/>
              <a:rect l="l" t="t" r="r" b="b"/>
              <a:pathLst>
                <a:path w="5287" h="6765" extrusionOk="0">
                  <a:moveTo>
                    <a:pt x="3150" y="0"/>
                  </a:moveTo>
                  <a:cubicBezTo>
                    <a:pt x="2406" y="0"/>
                    <a:pt x="626" y="1654"/>
                    <a:pt x="525" y="1992"/>
                  </a:cubicBezTo>
                  <a:cubicBezTo>
                    <a:pt x="179" y="3135"/>
                    <a:pt x="1" y="4159"/>
                    <a:pt x="548" y="5219"/>
                  </a:cubicBezTo>
                  <a:cubicBezTo>
                    <a:pt x="1026" y="6162"/>
                    <a:pt x="2031" y="6764"/>
                    <a:pt x="3043" y="6764"/>
                  </a:cubicBezTo>
                  <a:cubicBezTo>
                    <a:pt x="3116" y="6764"/>
                    <a:pt x="3190" y="6761"/>
                    <a:pt x="3263" y="6755"/>
                  </a:cubicBezTo>
                  <a:cubicBezTo>
                    <a:pt x="4025" y="6695"/>
                    <a:pt x="5287" y="5552"/>
                    <a:pt x="5251" y="4231"/>
                  </a:cubicBezTo>
                  <a:cubicBezTo>
                    <a:pt x="5156" y="1064"/>
                    <a:pt x="3930" y="218"/>
                    <a:pt x="3263" y="16"/>
                  </a:cubicBezTo>
                  <a:cubicBezTo>
                    <a:pt x="3229" y="5"/>
                    <a:pt x="3191" y="0"/>
                    <a:pt x="315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488;p58"/>
            <p:cNvSpPr/>
            <p:nvPr/>
          </p:nvSpPr>
          <p:spPr>
            <a:xfrm>
              <a:off x="5297050" y="2192250"/>
              <a:ext cx="190550" cy="103000"/>
            </a:xfrm>
            <a:custGeom>
              <a:avLst/>
              <a:gdLst/>
              <a:ahLst/>
              <a:cxnLst/>
              <a:rect l="l" t="t" r="r" b="b"/>
              <a:pathLst>
                <a:path w="7622" h="4120" extrusionOk="0">
                  <a:moveTo>
                    <a:pt x="4025" y="1"/>
                  </a:moveTo>
                  <a:cubicBezTo>
                    <a:pt x="3974" y="1"/>
                    <a:pt x="3923" y="2"/>
                    <a:pt x="3871" y="5"/>
                  </a:cubicBezTo>
                  <a:cubicBezTo>
                    <a:pt x="2097" y="100"/>
                    <a:pt x="204" y="1255"/>
                    <a:pt x="14" y="3875"/>
                  </a:cubicBezTo>
                  <a:cubicBezTo>
                    <a:pt x="1" y="4045"/>
                    <a:pt x="149" y="4119"/>
                    <a:pt x="405" y="4119"/>
                  </a:cubicBezTo>
                  <a:cubicBezTo>
                    <a:pt x="1350" y="4119"/>
                    <a:pt x="3768" y="3100"/>
                    <a:pt x="5014" y="2089"/>
                  </a:cubicBezTo>
                  <a:cubicBezTo>
                    <a:pt x="5124" y="1998"/>
                    <a:pt x="5237" y="1958"/>
                    <a:pt x="5353" y="1958"/>
                  </a:cubicBezTo>
                  <a:cubicBezTo>
                    <a:pt x="6041" y="1958"/>
                    <a:pt x="6827" y="3348"/>
                    <a:pt x="7622" y="3613"/>
                  </a:cubicBezTo>
                  <a:cubicBezTo>
                    <a:pt x="7125" y="1532"/>
                    <a:pt x="5729" y="1"/>
                    <a:pt x="4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89;p58"/>
            <p:cNvSpPr/>
            <p:nvPr/>
          </p:nvSpPr>
          <p:spPr>
            <a:xfrm>
              <a:off x="4909875" y="3359725"/>
              <a:ext cx="674650" cy="1877275"/>
            </a:xfrm>
            <a:custGeom>
              <a:avLst/>
              <a:gdLst/>
              <a:ahLst/>
              <a:cxnLst/>
              <a:rect l="l" t="t" r="r" b="b"/>
              <a:pathLst>
                <a:path w="26986" h="75091" extrusionOk="0">
                  <a:moveTo>
                    <a:pt x="13536" y="11897"/>
                  </a:moveTo>
                  <a:cubicBezTo>
                    <a:pt x="14108" y="14635"/>
                    <a:pt x="14679" y="17385"/>
                    <a:pt x="15251" y="20124"/>
                  </a:cubicBezTo>
                  <a:cubicBezTo>
                    <a:pt x="12083" y="20540"/>
                    <a:pt x="8904" y="20814"/>
                    <a:pt x="5726" y="21052"/>
                  </a:cubicBezTo>
                  <a:cubicBezTo>
                    <a:pt x="5190" y="18255"/>
                    <a:pt x="4654" y="15468"/>
                    <a:pt x="4106" y="12682"/>
                  </a:cubicBezTo>
                  <a:cubicBezTo>
                    <a:pt x="7250" y="12456"/>
                    <a:pt x="10405" y="12242"/>
                    <a:pt x="13536" y="11897"/>
                  </a:cubicBezTo>
                  <a:close/>
                  <a:moveTo>
                    <a:pt x="15596" y="21862"/>
                  </a:moveTo>
                  <a:cubicBezTo>
                    <a:pt x="16143" y="24493"/>
                    <a:pt x="16679" y="27137"/>
                    <a:pt x="17203" y="29780"/>
                  </a:cubicBezTo>
                  <a:lnTo>
                    <a:pt x="7654" y="31328"/>
                  </a:lnTo>
                  <a:cubicBezTo>
                    <a:pt x="7119" y="28482"/>
                    <a:pt x="6595" y="25636"/>
                    <a:pt x="6047" y="22803"/>
                  </a:cubicBezTo>
                  <a:cubicBezTo>
                    <a:pt x="9238" y="22553"/>
                    <a:pt x="12429" y="22267"/>
                    <a:pt x="15596" y="21862"/>
                  </a:cubicBezTo>
                  <a:close/>
                  <a:moveTo>
                    <a:pt x="17548" y="31518"/>
                  </a:moveTo>
                  <a:cubicBezTo>
                    <a:pt x="18108" y="34340"/>
                    <a:pt x="18668" y="37162"/>
                    <a:pt x="19215" y="39995"/>
                  </a:cubicBezTo>
                  <a:cubicBezTo>
                    <a:pt x="19159" y="39981"/>
                    <a:pt x="19100" y="39976"/>
                    <a:pt x="19038" y="39976"/>
                  </a:cubicBezTo>
                  <a:cubicBezTo>
                    <a:pt x="18994" y="39976"/>
                    <a:pt x="18950" y="39978"/>
                    <a:pt x="18906" y="39983"/>
                  </a:cubicBezTo>
                  <a:cubicBezTo>
                    <a:pt x="15762" y="40436"/>
                    <a:pt x="12631" y="40900"/>
                    <a:pt x="9488" y="41353"/>
                  </a:cubicBezTo>
                  <a:cubicBezTo>
                    <a:pt x="8988" y="38590"/>
                    <a:pt x="8476" y="35828"/>
                    <a:pt x="7976" y="33066"/>
                  </a:cubicBezTo>
                  <a:cubicBezTo>
                    <a:pt x="11167" y="32554"/>
                    <a:pt x="14358" y="32030"/>
                    <a:pt x="17548" y="31518"/>
                  </a:cubicBezTo>
                  <a:close/>
                  <a:moveTo>
                    <a:pt x="19537" y="41662"/>
                  </a:moveTo>
                  <a:cubicBezTo>
                    <a:pt x="20084" y="44520"/>
                    <a:pt x="20632" y="47389"/>
                    <a:pt x="21168" y="50247"/>
                  </a:cubicBezTo>
                  <a:cubicBezTo>
                    <a:pt x="17882" y="50711"/>
                    <a:pt x="14619" y="51282"/>
                    <a:pt x="11381" y="51985"/>
                  </a:cubicBezTo>
                  <a:cubicBezTo>
                    <a:pt x="10857" y="49008"/>
                    <a:pt x="10333" y="46044"/>
                    <a:pt x="9797" y="43079"/>
                  </a:cubicBezTo>
                  <a:cubicBezTo>
                    <a:pt x="9821" y="43079"/>
                    <a:pt x="9857" y="43079"/>
                    <a:pt x="9893" y="43067"/>
                  </a:cubicBezTo>
                  <a:cubicBezTo>
                    <a:pt x="13048" y="42615"/>
                    <a:pt x="16215" y="42150"/>
                    <a:pt x="19382" y="41698"/>
                  </a:cubicBezTo>
                  <a:cubicBezTo>
                    <a:pt x="19442" y="41686"/>
                    <a:pt x="19489" y="41674"/>
                    <a:pt x="19537" y="41662"/>
                  </a:cubicBezTo>
                  <a:close/>
                  <a:moveTo>
                    <a:pt x="21489" y="51985"/>
                  </a:moveTo>
                  <a:cubicBezTo>
                    <a:pt x="22001" y="54783"/>
                    <a:pt x="22513" y="57569"/>
                    <a:pt x="23013" y="60379"/>
                  </a:cubicBezTo>
                  <a:cubicBezTo>
                    <a:pt x="19739" y="61010"/>
                    <a:pt x="16417" y="61510"/>
                    <a:pt x="13095" y="61879"/>
                  </a:cubicBezTo>
                  <a:cubicBezTo>
                    <a:pt x="12631" y="59164"/>
                    <a:pt x="12167" y="56438"/>
                    <a:pt x="11691" y="53723"/>
                  </a:cubicBezTo>
                  <a:cubicBezTo>
                    <a:pt x="14929" y="53033"/>
                    <a:pt x="18203" y="52449"/>
                    <a:pt x="21489" y="51985"/>
                  </a:cubicBezTo>
                  <a:close/>
                  <a:moveTo>
                    <a:pt x="12181" y="0"/>
                  </a:moveTo>
                  <a:cubicBezTo>
                    <a:pt x="11658" y="0"/>
                    <a:pt x="11095" y="436"/>
                    <a:pt x="11238" y="1110"/>
                  </a:cubicBezTo>
                  <a:cubicBezTo>
                    <a:pt x="11893" y="4122"/>
                    <a:pt x="12536" y="7134"/>
                    <a:pt x="13167" y="10158"/>
                  </a:cubicBezTo>
                  <a:cubicBezTo>
                    <a:pt x="10047" y="10492"/>
                    <a:pt x="6904" y="10706"/>
                    <a:pt x="3773" y="10932"/>
                  </a:cubicBezTo>
                  <a:cubicBezTo>
                    <a:pt x="3142" y="7682"/>
                    <a:pt x="2499" y="4431"/>
                    <a:pt x="1844" y="1181"/>
                  </a:cubicBezTo>
                  <a:cubicBezTo>
                    <a:pt x="1754" y="735"/>
                    <a:pt x="1430" y="543"/>
                    <a:pt x="1086" y="543"/>
                  </a:cubicBezTo>
                  <a:cubicBezTo>
                    <a:pt x="566" y="543"/>
                    <a:pt x="1" y="984"/>
                    <a:pt x="130" y="1657"/>
                  </a:cubicBezTo>
                  <a:cubicBezTo>
                    <a:pt x="1487" y="8408"/>
                    <a:pt x="2797" y="15171"/>
                    <a:pt x="4082" y="21934"/>
                  </a:cubicBezTo>
                  <a:cubicBezTo>
                    <a:pt x="4059" y="22148"/>
                    <a:pt x="4094" y="22362"/>
                    <a:pt x="4202" y="22541"/>
                  </a:cubicBezTo>
                  <a:cubicBezTo>
                    <a:pt x="7476" y="39805"/>
                    <a:pt x="10548" y="57116"/>
                    <a:pt x="13441" y="74452"/>
                  </a:cubicBezTo>
                  <a:cubicBezTo>
                    <a:pt x="13517" y="74897"/>
                    <a:pt x="13832" y="75090"/>
                    <a:pt x="14173" y="75090"/>
                  </a:cubicBezTo>
                  <a:cubicBezTo>
                    <a:pt x="14689" y="75090"/>
                    <a:pt x="15263" y="74649"/>
                    <a:pt x="15155" y="73976"/>
                  </a:cubicBezTo>
                  <a:cubicBezTo>
                    <a:pt x="14572" y="70523"/>
                    <a:pt x="13988" y="67070"/>
                    <a:pt x="13393" y="63617"/>
                  </a:cubicBezTo>
                  <a:cubicBezTo>
                    <a:pt x="16727" y="63248"/>
                    <a:pt x="20037" y="62748"/>
                    <a:pt x="23323" y="62117"/>
                  </a:cubicBezTo>
                  <a:cubicBezTo>
                    <a:pt x="23954" y="65629"/>
                    <a:pt x="24561" y="69154"/>
                    <a:pt x="25157" y="72678"/>
                  </a:cubicBezTo>
                  <a:cubicBezTo>
                    <a:pt x="25232" y="73123"/>
                    <a:pt x="25550" y="73316"/>
                    <a:pt x="25892" y="73316"/>
                  </a:cubicBezTo>
                  <a:cubicBezTo>
                    <a:pt x="26410" y="73316"/>
                    <a:pt x="26986" y="72875"/>
                    <a:pt x="26871" y="72202"/>
                  </a:cubicBezTo>
                  <a:cubicBezTo>
                    <a:pt x="22835" y="48246"/>
                    <a:pt x="18060" y="24398"/>
                    <a:pt x="12953" y="633"/>
                  </a:cubicBezTo>
                  <a:cubicBezTo>
                    <a:pt x="12858" y="192"/>
                    <a:pt x="12528" y="0"/>
                    <a:pt x="1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490;p58"/>
            <p:cNvSpPr/>
            <p:nvPr/>
          </p:nvSpPr>
          <p:spPr>
            <a:xfrm>
              <a:off x="2203875" y="1554725"/>
              <a:ext cx="1213000" cy="3796275"/>
            </a:xfrm>
            <a:custGeom>
              <a:avLst/>
              <a:gdLst/>
              <a:ahLst/>
              <a:cxnLst/>
              <a:rect l="l" t="t" r="r" b="b"/>
              <a:pathLst>
                <a:path w="48520" h="151851" extrusionOk="0">
                  <a:moveTo>
                    <a:pt x="32682" y="12564"/>
                  </a:moveTo>
                  <a:cubicBezTo>
                    <a:pt x="36325" y="13016"/>
                    <a:pt x="39956" y="13362"/>
                    <a:pt x="43623" y="13362"/>
                  </a:cubicBezTo>
                  <a:cubicBezTo>
                    <a:pt x="42957" y="16136"/>
                    <a:pt x="42302" y="18922"/>
                    <a:pt x="41635" y="21696"/>
                  </a:cubicBezTo>
                  <a:cubicBezTo>
                    <a:pt x="37944" y="21410"/>
                    <a:pt x="34253" y="21256"/>
                    <a:pt x="30550" y="21053"/>
                  </a:cubicBezTo>
                  <a:cubicBezTo>
                    <a:pt x="31265" y="18219"/>
                    <a:pt x="31967" y="15398"/>
                    <a:pt x="32682" y="12564"/>
                  </a:cubicBezTo>
                  <a:close/>
                  <a:moveTo>
                    <a:pt x="30122" y="22803"/>
                  </a:moveTo>
                  <a:cubicBezTo>
                    <a:pt x="33825" y="23006"/>
                    <a:pt x="37527" y="23161"/>
                    <a:pt x="41218" y="23446"/>
                  </a:cubicBezTo>
                  <a:cubicBezTo>
                    <a:pt x="40552" y="26256"/>
                    <a:pt x="39885" y="29054"/>
                    <a:pt x="39218" y="31864"/>
                  </a:cubicBezTo>
                  <a:cubicBezTo>
                    <a:pt x="38677" y="31974"/>
                    <a:pt x="38098" y="32014"/>
                    <a:pt x="37507" y="32014"/>
                  </a:cubicBezTo>
                  <a:cubicBezTo>
                    <a:pt x="36240" y="32014"/>
                    <a:pt x="34918" y="31830"/>
                    <a:pt x="33789" y="31757"/>
                  </a:cubicBezTo>
                  <a:cubicBezTo>
                    <a:pt x="31872" y="31626"/>
                    <a:pt x="29955" y="31447"/>
                    <a:pt x="28038" y="31269"/>
                  </a:cubicBezTo>
                  <a:cubicBezTo>
                    <a:pt x="28729" y="28447"/>
                    <a:pt x="29419" y="25625"/>
                    <a:pt x="30122" y="22803"/>
                  </a:cubicBezTo>
                  <a:close/>
                  <a:moveTo>
                    <a:pt x="27609" y="32995"/>
                  </a:moveTo>
                  <a:cubicBezTo>
                    <a:pt x="29860" y="33221"/>
                    <a:pt x="32122" y="33436"/>
                    <a:pt x="34396" y="33567"/>
                  </a:cubicBezTo>
                  <a:cubicBezTo>
                    <a:pt x="35435" y="33639"/>
                    <a:pt x="36583" y="33766"/>
                    <a:pt x="37711" y="33766"/>
                  </a:cubicBezTo>
                  <a:cubicBezTo>
                    <a:pt x="38070" y="33766"/>
                    <a:pt x="38427" y="33753"/>
                    <a:pt x="38778" y="33721"/>
                  </a:cubicBezTo>
                  <a:lnTo>
                    <a:pt x="38778" y="33721"/>
                  </a:lnTo>
                  <a:cubicBezTo>
                    <a:pt x="38063" y="36686"/>
                    <a:pt x="37361" y="39651"/>
                    <a:pt x="36658" y="42615"/>
                  </a:cubicBezTo>
                  <a:cubicBezTo>
                    <a:pt x="32896" y="42520"/>
                    <a:pt x="29122" y="42591"/>
                    <a:pt x="25371" y="42246"/>
                  </a:cubicBezTo>
                  <a:cubicBezTo>
                    <a:pt x="25943" y="39865"/>
                    <a:pt x="26502" y="37484"/>
                    <a:pt x="27086" y="35102"/>
                  </a:cubicBezTo>
                  <a:cubicBezTo>
                    <a:pt x="27252" y="34400"/>
                    <a:pt x="27431" y="33698"/>
                    <a:pt x="27609" y="32995"/>
                  </a:cubicBezTo>
                  <a:close/>
                  <a:moveTo>
                    <a:pt x="24954" y="43985"/>
                  </a:moveTo>
                  <a:cubicBezTo>
                    <a:pt x="28705" y="44354"/>
                    <a:pt x="32479" y="44306"/>
                    <a:pt x="36242" y="44377"/>
                  </a:cubicBezTo>
                  <a:cubicBezTo>
                    <a:pt x="35575" y="47175"/>
                    <a:pt x="34920" y="49961"/>
                    <a:pt x="34253" y="52759"/>
                  </a:cubicBezTo>
                  <a:cubicBezTo>
                    <a:pt x="31297" y="52554"/>
                    <a:pt x="28334" y="52451"/>
                    <a:pt x="25363" y="52451"/>
                  </a:cubicBezTo>
                  <a:cubicBezTo>
                    <a:pt x="24552" y="52451"/>
                    <a:pt x="23742" y="52458"/>
                    <a:pt x="22930" y="52474"/>
                  </a:cubicBezTo>
                  <a:cubicBezTo>
                    <a:pt x="23597" y="49640"/>
                    <a:pt x="24276" y="46806"/>
                    <a:pt x="24954" y="43985"/>
                  </a:cubicBezTo>
                  <a:close/>
                  <a:moveTo>
                    <a:pt x="25110" y="54223"/>
                  </a:moveTo>
                  <a:cubicBezTo>
                    <a:pt x="28027" y="54223"/>
                    <a:pt x="30937" y="54317"/>
                    <a:pt x="33848" y="54510"/>
                  </a:cubicBezTo>
                  <a:cubicBezTo>
                    <a:pt x="33182" y="57319"/>
                    <a:pt x="32515" y="60141"/>
                    <a:pt x="31860" y="62951"/>
                  </a:cubicBezTo>
                  <a:cubicBezTo>
                    <a:pt x="28074" y="62892"/>
                    <a:pt x="24300" y="62832"/>
                    <a:pt x="20513" y="62773"/>
                  </a:cubicBezTo>
                  <a:cubicBezTo>
                    <a:pt x="21180" y="59927"/>
                    <a:pt x="21847" y="57093"/>
                    <a:pt x="22514" y="54248"/>
                  </a:cubicBezTo>
                  <a:cubicBezTo>
                    <a:pt x="23380" y="54231"/>
                    <a:pt x="24245" y="54223"/>
                    <a:pt x="25110" y="54223"/>
                  </a:cubicBezTo>
                  <a:close/>
                  <a:moveTo>
                    <a:pt x="20109" y="64547"/>
                  </a:moveTo>
                  <a:cubicBezTo>
                    <a:pt x="23883" y="64606"/>
                    <a:pt x="27669" y="64666"/>
                    <a:pt x="31443" y="64725"/>
                  </a:cubicBezTo>
                  <a:cubicBezTo>
                    <a:pt x="30693" y="67928"/>
                    <a:pt x="29943" y="71131"/>
                    <a:pt x="29193" y="74333"/>
                  </a:cubicBezTo>
                  <a:cubicBezTo>
                    <a:pt x="25982" y="73922"/>
                    <a:pt x="22770" y="73724"/>
                    <a:pt x="19536" y="73724"/>
                  </a:cubicBezTo>
                  <a:cubicBezTo>
                    <a:pt x="19029" y="73724"/>
                    <a:pt x="18521" y="73728"/>
                    <a:pt x="18013" y="73738"/>
                  </a:cubicBezTo>
                  <a:cubicBezTo>
                    <a:pt x="18704" y="70678"/>
                    <a:pt x="19406" y="67606"/>
                    <a:pt x="20109" y="64547"/>
                  </a:cubicBezTo>
                  <a:close/>
                  <a:moveTo>
                    <a:pt x="19379" y="75493"/>
                  </a:moveTo>
                  <a:cubicBezTo>
                    <a:pt x="22529" y="75493"/>
                    <a:pt x="25665" y="75687"/>
                    <a:pt x="28800" y="76060"/>
                  </a:cubicBezTo>
                  <a:cubicBezTo>
                    <a:pt x="28062" y="79239"/>
                    <a:pt x="27336" y="82418"/>
                    <a:pt x="26609" y="85597"/>
                  </a:cubicBezTo>
                  <a:cubicBezTo>
                    <a:pt x="24216" y="85144"/>
                    <a:pt x="21752" y="85013"/>
                    <a:pt x="19323" y="84942"/>
                  </a:cubicBezTo>
                  <a:cubicBezTo>
                    <a:pt x="18371" y="84914"/>
                    <a:pt x="17329" y="84826"/>
                    <a:pt x="16311" y="84826"/>
                  </a:cubicBezTo>
                  <a:cubicBezTo>
                    <a:pt x="16042" y="84826"/>
                    <a:pt x="15776" y="84832"/>
                    <a:pt x="15513" y="84847"/>
                  </a:cubicBezTo>
                  <a:cubicBezTo>
                    <a:pt x="16203" y="81739"/>
                    <a:pt x="16906" y="78620"/>
                    <a:pt x="17608" y="75512"/>
                  </a:cubicBezTo>
                  <a:cubicBezTo>
                    <a:pt x="17624" y="75512"/>
                    <a:pt x="17635" y="75517"/>
                    <a:pt x="17647" y="75517"/>
                  </a:cubicBezTo>
                  <a:cubicBezTo>
                    <a:pt x="17653" y="75517"/>
                    <a:pt x="17660" y="75516"/>
                    <a:pt x="17668" y="75512"/>
                  </a:cubicBezTo>
                  <a:cubicBezTo>
                    <a:pt x="18239" y="75499"/>
                    <a:pt x="18809" y="75493"/>
                    <a:pt x="19379" y="75493"/>
                  </a:cubicBezTo>
                  <a:close/>
                  <a:moveTo>
                    <a:pt x="16338" y="86599"/>
                  </a:moveTo>
                  <a:cubicBezTo>
                    <a:pt x="17341" y="86599"/>
                    <a:pt x="18455" y="86695"/>
                    <a:pt x="19323" y="86728"/>
                  </a:cubicBezTo>
                  <a:cubicBezTo>
                    <a:pt x="21621" y="86787"/>
                    <a:pt x="23942" y="86895"/>
                    <a:pt x="26205" y="87323"/>
                  </a:cubicBezTo>
                  <a:cubicBezTo>
                    <a:pt x="25478" y="90490"/>
                    <a:pt x="24776" y="93657"/>
                    <a:pt x="24061" y="96824"/>
                  </a:cubicBezTo>
                  <a:cubicBezTo>
                    <a:pt x="21071" y="96453"/>
                    <a:pt x="17860" y="95811"/>
                    <a:pt x="14786" y="95811"/>
                  </a:cubicBezTo>
                  <a:cubicBezTo>
                    <a:pt x="14213" y="95811"/>
                    <a:pt x="13645" y="95833"/>
                    <a:pt x="13084" y="95884"/>
                  </a:cubicBezTo>
                  <a:cubicBezTo>
                    <a:pt x="13751" y="92812"/>
                    <a:pt x="14429" y="89740"/>
                    <a:pt x="15108" y="86668"/>
                  </a:cubicBezTo>
                  <a:cubicBezTo>
                    <a:pt x="15476" y="86617"/>
                    <a:pt x="15896" y="86599"/>
                    <a:pt x="16338" y="86599"/>
                  </a:cubicBezTo>
                  <a:close/>
                  <a:moveTo>
                    <a:pt x="14947" y="97543"/>
                  </a:moveTo>
                  <a:cubicBezTo>
                    <a:pt x="17814" y="97543"/>
                    <a:pt x="20860" y="98166"/>
                    <a:pt x="23669" y="98551"/>
                  </a:cubicBezTo>
                  <a:cubicBezTo>
                    <a:pt x="22942" y="101765"/>
                    <a:pt x="22228" y="104992"/>
                    <a:pt x="21513" y="108207"/>
                  </a:cubicBezTo>
                  <a:cubicBezTo>
                    <a:pt x="21063" y="108223"/>
                    <a:pt x="20614" y="108231"/>
                    <a:pt x="20166" y="108231"/>
                  </a:cubicBezTo>
                  <a:cubicBezTo>
                    <a:pt x="16952" y="108231"/>
                    <a:pt x="13791" y="107819"/>
                    <a:pt x="10667" y="107004"/>
                  </a:cubicBezTo>
                  <a:cubicBezTo>
                    <a:pt x="11334" y="103897"/>
                    <a:pt x="12012" y="100789"/>
                    <a:pt x="12691" y="97693"/>
                  </a:cubicBezTo>
                  <a:cubicBezTo>
                    <a:pt x="13425" y="97588"/>
                    <a:pt x="14179" y="97543"/>
                    <a:pt x="14947" y="97543"/>
                  </a:cubicBezTo>
                  <a:close/>
                  <a:moveTo>
                    <a:pt x="10298" y="108742"/>
                  </a:moveTo>
                  <a:cubicBezTo>
                    <a:pt x="13561" y="109583"/>
                    <a:pt x="16854" y="110003"/>
                    <a:pt x="20205" y="110003"/>
                  </a:cubicBezTo>
                  <a:cubicBezTo>
                    <a:pt x="20510" y="110003"/>
                    <a:pt x="20815" y="110000"/>
                    <a:pt x="21121" y="109993"/>
                  </a:cubicBezTo>
                  <a:lnTo>
                    <a:pt x="21121" y="109993"/>
                  </a:lnTo>
                  <a:cubicBezTo>
                    <a:pt x="20525" y="112695"/>
                    <a:pt x="19930" y="115398"/>
                    <a:pt x="19335" y="118101"/>
                  </a:cubicBezTo>
                  <a:cubicBezTo>
                    <a:pt x="19251" y="118506"/>
                    <a:pt x="19168" y="118898"/>
                    <a:pt x="19085" y="119303"/>
                  </a:cubicBezTo>
                  <a:cubicBezTo>
                    <a:pt x="15632" y="118434"/>
                    <a:pt x="11846" y="118387"/>
                    <a:pt x="8309" y="118101"/>
                  </a:cubicBezTo>
                  <a:cubicBezTo>
                    <a:pt x="8964" y="114981"/>
                    <a:pt x="9631" y="111862"/>
                    <a:pt x="10298" y="108742"/>
                  </a:cubicBezTo>
                  <a:close/>
                  <a:moveTo>
                    <a:pt x="7940" y="119839"/>
                  </a:moveTo>
                  <a:cubicBezTo>
                    <a:pt x="11465" y="120161"/>
                    <a:pt x="15263" y="120161"/>
                    <a:pt x="18704" y="121042"/>
                  </a:cubicBezTo>
                  <a:cubicBezTo>
                    <a:pt x="18037" y="124161"/>
                    <a:pt x="17370" y="127269"/>
                    <a:pt x="16715" y="130388"/>
                  </a:cubicBezTo>
                  <a:cubicBezTo>
                    <a:pt x="13274" y="129400"/>
                    <a:pt x="9607" y="129340"/>
                    <a:pt x="6083" y="128769"/>
                  </a:cubicBezTo>
                  <a:cubicBezTo>
                    <a:pt x="6702" y="125792"/>
                    <a:pt x="7321" y="122816"/>
                    <a:pt x="7940" y="119839"/>
                  </a:cubicBezTo>
                  <a:close/>
                  <a:moveTo>
                    <a:pt x="5726" y="130495"/>
                  </a:moveTo>
                  <a:cubicBezTo>
                    <a:pt x="9250" y="131055"/>
                    <a:pt x="12929" y="131126"/>
                    <a:pt x="16346" y="132126"/>
                  </a:cubicBezTo>
                  <a:cubicBezTo>
                    <a:pt x="15822" y="134662"/>
                    <a:pt x="15287" y="137198"/>
                    <a:pt x="14775" y="139722"/>
                  </a:cubicBezTo>
                  <a:cubicBezTo>
                    <a:pt x="11226" y="139199"/>
                    <a:pt x="7678" y="138734"/>
                    <a:pt x="4118" y="138341"/>
                  </a:cubicBezTo>
                  <a:cubicBezTo>
                    <a:pt x="4654" y="135722"/>
                    <a:pt x="5190" y="133115"/>
                    <a:pt x="5726" y="130495"/>
                  </a:cubicBezTo>
                  <a:close/>
                  <a:moveTo>
                    <a:pt x="47436" y="1"/>
                  </a:moveTo>
                  <a:cubicBezTo>
                    <a:pt x="47087" y="1"/>
                    <a:pt x="46752" y="193"/>
                    <a:pt x="46648" y="634"/>
                  </a:cubicBezTo>
                  <a:cubicBezTo>
                    <a:pt x="45778" y="4289"/>
                    <a:pt x="44909" y="7932"/>
                    <a:pt x="44040" y="11576"/>
                  </a:cubicBezTo>
                  <a:cubicBezTo>
                    <a:pt x="43854" y="11578"/>
                    <a:pt x="43668" y="11578"/>
                    <a:pt x="43483" y="11578"/>
                  </a:cubicBezTo>
                  <a:cubicBezTo>
                    <a:pt x="40015" y="11578"/>
                    <a:pt x="36569" y="11268"/>
                    <a:pt x="33122" y="10849"/>
                  </a:cubicBezTo>
                  <a:cubicBezTo>
                    <a:pt x="33944" y="7599"/>
                    <a:pt x="34753" y="4349"/>
                    <a:pt x="35587" y="1110"/>
                  </a:cubicBezTo>
                  <a:cubicBezTo>
                    <a:pt x="35759" y="443"/>
                    <a:pt x="35204" y="4"/>
                    <a:pt x="34674" y="4"/>
                  </a:cubicBezTo>
                  <a:cubicBezTo>
                    <a:pt x="34324" y="4"/>
                    <a:pt x="33986" y="194"/>
                    <a:pt x="33872" y="634"/>
                  </a:cubicBezTo>
                  <a:cubicBezTo>
                    <a:pt x="24050" y="38984"/>
                    <a:pt x="15025" y="77536"/>
                    <a:pt x="6869" y="116279"/>
                  </a:cubicBezTo>
                  <a:cubicBezTo>
                    <a:pt x="4559" y="127197"/>
                    <a:pt x="2333" y="138127"/>
                    <a:pt x="130" y="149069"/>
                  </a:cubicBezTo>
                  <a:cubicBezTo>
                    <a:pt x="1" y="149735"/>
                    <a:pt x="566" y="150177"/>
                    <a:pt x="1086" y="150177"/>
                  </a:cubicBezTo>
                  <a:cubicBezTo>
                    <a:pt x="1430" y="150177"/>
                    <a:pt x="1754" y="149984"/>
                    <a:pt x="1844" y="149533"/>
                  </a:cubicBezTo>
                  <a:cubicBezTo>
                    <a:pt x="2475" y="146378"/>
                    <a:pt x="3118" y="143235"/>
                    <a:pt x="3761" y="140080"/>
                  </a:cubicBezTo>
                  <a:cubicBezTo>
                    <a:pt x="7321" y="140473"/>
                    <a:pt x="10869" y="140925"/>
                    <a:pt x="14405" y="141461"/>
                  </a:cubicBezTo>
                  <a:cubicBezTo>
                    <a:pt x="13774" y="144544"/>
                    <a:pt x="13143" y="147640"/>
                    <a:pt x="12524" y="150736"/>
                  </a:cubicBezTo>
                  <a:cubicBezTo>
                    <a:pt x="12388" y="151409"/>
                    <a:pt x="12955" y="151850"/>
                    <a:pt x="13477" y="151850"/>
                  </a:cubicBezTo>
                  <a:cubicBezTo>
                    <a:pt x="13823" y="151850"/>
                    <a:pt x="14149" y="151657"/>
                    <a:pt x="14239" y="151212"/>
                  </a:cubicBezTo>
                  <a:cubicBezTo>
                    <a:pt x="17799" y="133484"/>
                    <a:pt x="21621" y="115815"/>
                    <a:pt x="25585" y="98182"/>
                  </a:cubicBezTo>
                  <a:cubicBezTo>
                    <a:pt x="25597" y="98134"/>
                    <a:pt x="25609" y="98086"/>
                    <a:pt x="25621" y="98039"/>
                  </a:cubicBezTo>
                  <a:cubicBezTo>
                    <a:pt x="28157" y="86775"/>
                    <a:pt x="30741" y="75524"/>
                    <a:pt x="33372" y="64285"/>
                  </a:cubicBezTo>
                  <a:cubicBezTo>
                    <a:pt x="33432" y="64166"/>
                    <a:pt x="33467" y="64023"/>
                    <a:pt x="33467" y="63880"/>
                  </a:cubicBezTo>
                  <a:cubicBezTo>
                    <a:pt x="35682" y="54462"/>
                    <a:pt x="37908" y="45044"/>
                    <a:pt x="40147" y="35638"/>
                  </a:cubicBezTo>
                  <a:cubicBezTo>
                    <a:pt x="42885" y="24125"/>
                    <a:pt x="45636" y="12624"/>
                    <a:pt x="48362" y="1110"/>
                  </a:cubicBezTo>
                  <a:cubicBezTo>
                    <a:pt x="48520" y="437"/>
                    <a:pt x="47962" y="1"/>
                    <a:pt x="4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491;p58"/>
            <p:cNvSpPr/>
            <p:nvPr/>
          </p:nvSpPr>
          <p:spPr>
            <a:xfrm>
              <a:off x="3812800" y="736375"/>
              <a:ext cx="394275" cy="143250"/>
            </a:xfrm>
            <a:custGeom>
              <a:avLst/>
              <a:gdLst/>
              <a:ahLst/>
              <a:cxnLst/>
              <a:rect l="l" t="t" r="r" b="b"/>
              <a:pathLst>
                <a:path w="15771" h="5730" extrusionOk="0">
                  <a:moveTo>
                    <a:pt x="15066" y="1"/>
                  </a:moveTo>
                  <a:cubicBezTo>
                    <a:pt x="14916" y="1"/>
                    <a:pt x="14734" y="46"/>
                    <a:pt x="14509" y="102"/>
                  </a:cubicBezTo>
                  <a:cubicBezTo>
                    <a:pt x="13616" y="340"/>
                    <a:pt x="9985" y="2186"/>
                    <a:pt x="8377" y="2590"/>
                  </a:cubicBezTo>
                  <a:cubicBezTo>
                    <a:pt x="7557" y="2795"/>
                    <a:pt x="6401" y="2915"/>
                    <a:pt x="5256" y="2915"/>
                  </a:cubicBezTo>
                  <a:cubicBezTo>
                    <a:pt x="4140" y="2915"/>
                    <a:pt x="3033" y="2801"/>
                    <a:pt x="2257" y="2543"/>
                  </a:cubicBezTo>
                  <a:cubicBezTo>
                    <a:pt x="1495" y="2578"/>
                    <a:pt x="686" y="2793"/>
                    <a:pt x="471" y="3519"/>
                  </a:cubicBezTo>
                  <a:cubicBezTo>
                    <a:pt x="0" y="5120"/>
                    <a:pt x="1931" y="5711"/>
                    <a:pt x="2993" y="5711"/>
                  </a:cubicBezTo>
                  <a:cubicBezTo>
                    <a:pt x="3084" y="5711"/>
                    <a:pt x="3169" y="5706"/>
                    <a:pt x="3246" y="5698"/>
                  </a:cubicBezTo>
                  <a:cubicBezTo>
                    <a:pt x="3779" y="5708"/>
                    <a:pt x="4175" y="5729"/>
                    <a:pt x="4550" y="5729"/>
                  </a:cubicBezTo>
                  <a:cubicBezTo>
                    <a:pt x="5045" y="5729"/>
                    <a:pt x="5502" y="5692"/>
                    <a:pt x="6186" y="5543"/>
                  </a:cubicBezTo>
                  <a:cubicBezTo>
                    <a:pt x="8282" y="5079"/>
                    <a:pt x="9782" y="4472"/>
                    <a:pt x="11116" y="3769"/>
                  </a:cubicBezTo>
                  <a:cubicBezTo>
                    <a:pt x="11949" y="3329"/>
                    <a:pt x="15771" y="1007"/>
                    <a:pt x="15569" y="447"/>
                  </a:cubicBezTo>
                  <a:cubicBezTo>
                    <a:pt x="15453" y="108"/>
                    <a:pt x="15298" y="1"/>
                    <a:pt x="15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92;p58"/>
            <p:cNvSpPr/>
            <p:nvPr/>
          </p:nvSpPr>
          <p:spPr>
            <a:xfrm>
              <a:off x="4030850" y="351650"/>
              <a:ext cx="1683275" cy="2047275"/>
            </a:xfrm>
            <a:custGeom>
              <a:avLst/>
              <a:gdLst/>
              <a:ahLst/>
              <a:cxnLst/>
              <a:rect l="l" t="t" r="r" b="b"/>
              <a:pathLst>
                <a:path w="67331" h="81891" extrusionOk="0">
                  <a:moveTo>
                    <a:pt x="0" y="1"/>
                  </a:moveTo>
                  <a:lnTo>
                    <a:pt x="0" y="26349"/>
                  </a:lnTo>
                  <a:cubicBezTo>
                    <a:pt x="1524" y="25218"/>
                    <a:pt x="3406" y="24552"/>
                    <a:pt x="5454" y="24552"/>
                  </a:cubicBezTo>
                  <a:cubicBezTo>
                    <a:pt x="10633" y="24552"/>
                    <a:pt x="14800" y="28862"/>
                    <a:pt x="14550" y="34100"/>
                  </a:cubicBezTo>
                  <a:cubicBezTo>
                    <a:pt x="14336" y="38863"/>
                    <a:pt x="10299" y="42732"/>
                    <a:pt x="5537" y="42780"/>
                  </a:cubicBezTo>
                  <a:cubicBezTo>
                    <a:pt x="5519" y="42780"/>
                    <a:pt x="5500" y="42780"/>
                    <a:pt x="5482" y="42780"/>
                  </a:cubicBezTo>
                  <a:cubicBezTo>
                    <a:pt x="3420" y="42780"/>
                    <a:pt x="1523" y="42115"/>
                    <a:pt x="0" y="40970"/>
                  </a:cubicBezTo>
                  <a:lnTo>
                    <a:pt x="0" y="67331"/>
                  </a:lnTo>
                  <a:lnTo>
                    <a:pt x="26361" y="67331"/>
                  </a:lnTo>
                  <a:cubicBezTo>
                    <a:pt x="25206" y="68867"/>
                    <a:pt x="24539" y="70783"/>
                    <a:pt x="24551" y="72855"/>
                  </a:cubicBezTo>
                  <a:cubicBezTo>
                    <a:pt x="24599" y="77630"/>
                    <a:pt x="28468" y="81654"/>
                    <a:pt x="33231" y="81880"/>
                  </a:cubicBezTo>
                  <a:cubicBezTo>
                    <a:pt x="33381" y="81887"/>
                    <a:pt x="33530" y="81891"/>
                    <a:pt x="33678" y="81891"/>
                  </a:cubicBezTo>
                  <a:cubicBezTo>
                    <a:pt x="38713" y="81891"/>
                    <a:pt x="42780" y="77814"/>
                    <a:pt x="42780" y="72772"/>
                  </a:cubicBezTo>
                  <a:cubicBezTo>
                    <a:pt x="42780" y="70724"/>
                    <a:pt x="42113" y="68843"/>
                    <a:pt x="40982" y="67331"/>
                  </a:cubicBezTo>
                  <a:lnTo>
                    <a:pt x="67330" y="67331"/>
                  </a:lnTo>
                  <a:lnTo>
                    <a:pt x="67330" y="5252"/>
                  </a:lnTo>
                  <a:cubicBezTo>
                    <a:pt x="67330" y="2346"/>
                    <a:pt x="64985" y="1"/>
                    <a:pt x="6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93;p58"/>
            <p:cNvSpPr/>
            <p:nvPr/>
          </p:nvSpPr>
          <p:spPr>
            <a:xfrm>
              <a:off x="3794500" y="701525"/>
              <a:ext cx="96175" cy="127300"/>
            </a:xfrm>
            <a:custGeom>
              <a:avLst/>
              <a:gdLst/>
              <a:ahLst/>
              <a:cxnLst/>
              <a:rect l="l" t="t" r="r" b="b"/>
              <a:pathLst>
                <a:path w="3847" h="5092" extrusionOk="0">
                  <a:moveTo>
                    <a:pt x="2437" y="1"/>
                  </a:moveTo>
                  <a:cubicBezTo>
                    <a:pt x="2164" y="1"/>
                    <a:pt x="1872" y="126"/>
                    <a:pt x="1703" y="329"/>
                  </a:cubicBezTo>
                  <a:cubicBezTo>
                    <a:pt x="1215" y="913"/>
                    <a:pt x="727" y="1484"/>
                    <a:pt x="251" y="2067"/>
                  </a:cubicBezTo>
                  <a:cubicBezTo>
                    <a:pt x="132" y="2198"/>
                    <a:pt x="13" y="2353"/>
                    <a:pt x="1" y="2532"/>
                  </a:cubicBezTo>
                  <a:cubicBezTo>
                    <a:pt x="1" y="2675"/>
                    <a:pt x="72" y="2818"/>
                    <a:pt x="156" y="2949"/>
                  </a:cubicBezTo>
                  <a:cubicBezTo>
                    <a:pt x="620" y="3746"/>
                    <a:pt x="1203" y="4473"/>
                    <a:pt x="1882" y="5092"/>
                  </a:cubicBezTo>
                  <a:cubicBezTo>
                    <a:pt x="2192" y="3996"/>
                    <a:pt x="2906" y="3008"/>
                    <a:pt x="3847" y="2377"/>
                  </a:cubicBezTo>
                  <a:cubicBezTo>
                    <a:pt x="3716" y="1591"/>
                    <a:pt x="3466" y="793"/>
                    <a:pt x="2930" y="198"/>
                  </a:cubicBezTo>
                  <a:cubicBezTo>
                    <a:pt x="2808" y="61"/>
                    <a:pt x="2627" y="1"/>
                    <a:pt x="2437"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94;p58"/>
            <p:cNvSpPr/>
            <p:nvPr/>
          </p:nvSpPr>
          <p:spPr>
            <a:xfrm>
              <a:off x="3809100" y="591050"/>
              <a:ext cx="185450" cy="183650"/>
            </a:xfrm>
            <a:custGeom>
              <a:avLst/>
              <a:gdLst/>
              <a:ahLst/>
              <a:cxnLst/>
              <a:rect l="l" t="t" r="r" b="b"/>
              <a:pathLst>
                <a:path w="7418" h="7346" extrusionOk="0">
                  <a:moveTo>
                    <a:pt x="4681" y="0"/>
                  </a:moveTo>
                  <a:cubicBezTo>
                    <a:pt x="4258" y="0"/>
                    <a:pt x="3819" y="40"/>
                    <a:pt x="3405" y="57"/>
                  </a:cubicBezTo>
                  <a:cubicBezTo>
                    <a:pt x="1346" y="129"/>
                    <a:pt x="715" y="2248"/>
                    <a:pt x="715" y="2248"/>
                  </a:cubicBezTo>
                  <a:cubicBezTo>
                    <a:pt x="0" y="4200"/>
                    <a:pt x="1262" y="6201"/>
                    <a:pt x="3108" y="7153"/>
                  </a:cubicBezTo>
                  <a:cubicBezTo>
                    <a:pt x="3366" y="7287"/>
                    <a:pt x="3618" y="7346"/>
                    <a:pt x="3861" y="7346"/>
                  </a:cubicBezTo>
                  <a:cubicBezTo>
                    <a:pt x="5081" y="7346"/>
                    <a:pt x="6052" y="5866"/>
                    <a:pt x="6311" y="5141"/>
                  </a:cubicBezTo>
                  <a:cubicBezTo>
                    <a:pt x="6561" y="4427"/>
                    <a:pt x="7418" y="2105"/>
                    <a:pt x="6537" y="748"/>
                  </a:cubicBezTo>
                  <a:cubicBezTo>
                    <a:pt x="6139" y="129"/>
                    <a:pt x="5438" y="0"/>
                    <a:pt x="46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95;p58"/>
            <p:cNvSpPr/>
            <p:nvPr/>
          </p:nvSpPr>
          <p:spPr>
            <a:xfrm>
              <a:off x="3797025" y="562825"/>
              <a:ext cx="221650" cy="142175"/>
            </a:xfrm>
            <a:custGeom>
              <a:avLst/>
              <a:gdLst/>
              <a:ahLst/>
              <a:cxnLst/>
              <a:rect l="l" t="t" r="r" b="b"/>
              <a:pathLst>
                <a:path w="8866" h="5687" extrusionOk="0">
                  <a:moveTo>
                    <a:pt x="7122" y="0"/>
                  </a:moveTo>
                  <a:cubicBezTo>
                    <a:pt x="6806" y="0"/>
                    <a:pt x="6698" y="271"/>
                    <a:pt x="6258" y="555"/>
                  </a:cubicBezTo>
                  <a:cubicBezTo>
                    <a:pt x="5983" y="732"/>
                    <a:pt x="5587" y="789"/>
                    <a:pt x="5156" y="789"/>
                  </a:cubicBezTo>
                  <a:cubicBezTo>
                    <a:pt x="4484" y="789"/>
                    <a:pt x="3729" y="651"/>
                    <a:pt x="3222" y="615"/>
                  </a:cubicBezTo>
                  <a:cubicBezTo>
                    <a:pt x="3097" y="606"/>
                    <a:pt x="2969" y="600"/>
                    <a:pt x="2840" y="600"/>
                  </a:cubicBezTo>
                  <a:cubicBezTo>
                    <a:pt x="2108" y="600"/>
                    <a:pt x="1344" y="767"/>
                    <a:pt x="960" y="1365"/>
                  </a:cubicBezTo>
                  <a:cubicBezTo>
                    <a:pt x="840" y="1543"/>
                    <a:pt x="769" y="1758"/>
                    <a:pt x="626" y="1912"/>
                  </a:cubicBezTo>
                  <a:cubicBezTo>
                    <a:pt x="507" y="2043"/>
                    <a:pt x="340" y="2139"/>
                    <a:pt x="233" y="2293"/>
                  </a:cubicBezTo>
                  <a:cubicBezTo>
                    <a:pt x="126" y="2436"/>
                    <a:pt x="90" y="2627"/>
                    <a:pt x="78" y="2805"/>
                  </a:cubicBezTo>
                  <a:cubicBezTo>
                    <a:pt x="0" y="3746"/>
                    <a:pt x="459" y="5687"/>
                    <a:pt x="1286" y="5687"/>
                  </a:cubicBezTo>
                  <a:cubicBezTo>
                    <a:pt x="1339" y="5687"/>
                    <a:pt x="1392" y="5679"/>
                    <a:pt x="1448" y="5663"/>
                  </a:cubicBezTo>
                  <a:cubicBezTo>
                    <a:pt x="1055" y="5270"/>
                    <a:pt x="1079" y="4853"/>
                    <a:pt x="1079" y="4698"/>
                  </a:cubicBezTo>
                  <a:cubicBezTo>
                    <a:pt x="1079" y="4390"/>
                    <a:pt x="1372" y="4192"/>
                    <a:pt x="1669" y="4192"/>
                  </a:cubicBezTo>
                  <a:cubicBezTo>
                    <a:pt x="1807" y="4192"/>
                    <a:pt x="1945" y="4235"/>
                    <a:pt x="2055" y="4329"/>
                  </a:cubicBezTo>
                  <a:cubicBezTo>
                    <a:pt x="2007" y="3424"/>
                    <a:pt x="2757" y="2710"/>
                    <a:pt x="3662" y="2674"/>
                  </a:cubicBezTo>
                  <a:cubicBezTo>
                    <a:pt x="3682" y="2674"/>
                    <a:pt x="3701" y="2673"/>
                    <a:pt x="3721" y="2673"/>
                  </a:cubicBezTo>
                  <a:cubicBezTo>
                    <a:pt x="4353" y="2673"/>
                    <a:pt x="5174" y="3048"/>
                    <a:pt x="6098" y="3048"/>
                  </a:cubicBezTo>
                  <a:cubicBezTo>
                    <a:pt x="6510" y="3048"/>
                    <a:pt x="6943" y="2973"/>
                    <a:pt x="7389" y="2758"/>
                  </a:cubicBezTo>
                  <a:cubicBezTo>
                    <a:pt x="8865" y="2031"/>
                    <a:pt x="7925" y="245"/>
                    <a:pt x="7472" y="79"/>
                  </a:cubicBezTo>
                  <a:cubicBezTo>
                    <a:pt x="7328" y="24"/>
                    <a:pt x="7215" y="0"/>
                    <a:pt x="7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96;p58"/>
            <p:cNvSpPr/>
            <p:nvPr/>
          </p:nvSpPr>
          <p:spPr>
            <a:xfrm>
              <a:off x="3789750" y="1658375"/>
              <a:ext cx="71050" cy="94150"/>
            </a:xfrm>
            <a:custGeom>
              <a:avLst/>
              <a:gdLst/>
              <a:ahLst/>
              <a:cxnLst/>
              <a:rect l="l" t="t" r="r" b="b"/>
              <a:pathLst>
                <a:path w="2842" h="3766" extrusionOk="0">
                  <a:moveTo>
                    <a:pt x="1301" y="1"/>
                  </a:moveTo>
                  <a:cubicBezTo>
                    <a:pt x="1181" y="1"/>
                    <a:pt x="1079" y="53"/>
                    <a:pt x="1012" y="119"/>
                  </a:cubicBezTo>
                  <a:cubicBezTo>
                    <a:pt x="1012" y="119"/>
                    <a:pt x="0" y="1250"/>
                    <a:pt x="36" y="1405"/>
                  </a:cubicBezTo>
                  <a:cubicBezTo>
                    <a:pt x="60" y="1536"/>
                    <a:pt x="1751" y="3560"/>
                    <a:pt x="2346" y="3739"/>
                  </a:cubicBezTo>
                  <a:cubicBezTo>
                    <a:pt x="2407" y="3757"/>
                    <a:pt x="2456" y="3766"/>
                    <a:pt x="2495" y="3766"/>
                  </a:cubicBezTo>
                  <a:cubicBezTo>
                    <a:pt x="2842" y="3766"/>
                    <a:pt x="2414" y="3092"/>
                    <a:pt x="2179" y="2322"/>
                  </a:cubicBezTo>
                  <a:cubicBezTo>
                    <a:pt x="1953" y="1620"/>
                    <a:pt x="2286" y="1262"/>
                    <a:pt x="1965" y="607"/>
                  </a:cubicBezTo>
                  <a:cubicBezTo>
                    <a:pt x="1749" y="146"/>
                    <a:pt x="1500" y="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97;p58"/>
            <p:cNvSpPr/>
            <p:nvPr/>
          </p:nvSpPr>
          <p:spPr>
            <a:xfrm>
              <a:off x="3634075" y="1702775"/>
              <a:ext cx="112525" cy="80375"/>
            </a:xfrm>
            <a:custGeom>
              <a:avLst/>
              <a:gdLst/>
              <a:ahLst/>
              <a:cxnLst/>
              <a:rect l="l" t="t" r="r" b="b"/>
              <a:pathLst>
                <a:path w="4501" h="3215" extrusionOk="0">
                  <a:moveTo>
                    <a:pt x="1612" y="1"/>
                  </a:moveTo>
                  <a:cubicBezTo>
                    <a:pt x="1509" y="1"/>
                    <a:pt x="1399" y="42"/>
                    <a:pt x="1274" y="141"/>
                  </a:cubicBezTo>
                  <a:cubicBezTo>
                    <a:pt x="1203" y="320"/>
                    <a:pt x="0" y="1665"/>
                    <a:pt x="572" y="2296"/>
                  </a:cubicBezTo>
                  <a:cubicBezTo>
                    <a:pt x="814" y="2572"/>
                    <a:pt x="2464" y="3214"/>
                    <a:pt x="3624" y="3214"/>
                  </a:cubicBezTo>
                  <a:cubicBezTo>
                    <a:pt x="3717" y="3214"/>
                    <a:pt x="3808" y="3210"/>
                    <a:pt x="3894" y="3201"/>
                  </a:cubicBezTo>
                  <a:cubicBezTo>
                    <a:pt x="4501" y="2987"/>
                    <a:pt x="3025" y="2368"/>
                    <a:pt x="2560" y="1570"/>
                  </a:cubicBezTo>
                  <a:cubicBezTo>
                    <a:pt x="2286" y="1117"/>
                    <a:pt x="2703" y="808"/>
                    <a:pt x="2322" y="451"/>
                  </a:cubicBezTo>
                  <a:cubicBezTo>
                    <a:pt x="2050" y="212"/>
                    <a:pt x="1846" y="1"/>
                    <a:pt x="1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98;p58"/>
            <p:cNvSpPr/>
            <p:nvPr/>
          </p:nvSpPr>
          <p:spPr>
            <a:xfrm>
              <a:off x="3723675" y="1143675"/>
              <a:ext cx="245875" cy="537925"/>
            </a:xfrm>
            <a:custGeom>
              <a:avLst/>
              <a:gdLst/>
              <a:ahLst/>
              <a:cxnLst/>
              <a:rect l="l" t="t" r="r" b="b"/>
              <a:pathLst>
                <a:path w="9835" h="21517" extrusionOk="0">
                  <a:moveTo>
                    <a:pt x="2360" y="1"/>
                  </a:moveTo>
                  <a:cubicBezTo>
                    <a:pt x="1442" y="1"/>
                    <a:pt x="497" y="1016"/>
                    <a:pt x="179" y="2550"/>
                  </a:cubicBezTo>
                  <a:cubicBezTo>
                    <a:pt x="0" y="3408"/>
                    <a:pt x="512" y="4253"/>
                    <a:pt x="1024" y="4979"/>
                  </a:cubicBezTo>
                  <a:cubicBezTo>
                    <a:pt x="2334" y="6801"/>
                    <a:pt x="6394" y="10944"/>
                    <a:pt x="6501" y="11337"/>
                  </a:cubicBezTo>
                  <a:cubicBezTo>
                    <a:pt x="6608" y="11706"/>
                    <a:pt x="3060" y="20314"/>
                    <a:pt x="3727" y="21184"/>
                  </a:cubicBezTo>
                  <a:cubicBezTo>
                    <a:pt x="3915" y="21422"/>
                    <a:pt x="4067" y="21516"/>
                    <a:pt x="4199" y="21516"/>
                  </a:cubicBezTo>
                  <a:cubicBezTo>
                    <a:pt x="4434" y="21516"/>
                    <a:pt x="4603" y="21215"/>
                    <a:pt x="4787" y="20910"/>
                  </a:cubicBezTo>
                  <a:cubicBezTo>
                    <a:pt x="5572" y="19624"/>
                    <a:pt x="9835" y="12242"/>
                    <a:pt x="9835" y="10754"/>
                  </a:cubicBezTo>
                  <a:cubicBezTo>
                    <a:pt x="9835" y="9980"/>
                    <a:pt x="5060" y="2503"/>
                    <a:pt x="3453" y="574"/>
                  </a:cubicBezTo>
                  <a:cubicBezTo>
                    <a:pt x="3126" y="180"/>
                    <a:pt x="2745" y="1"/>
                    <a:pt x="2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99;p58"/>
            <p:cNvSpPr/>
            <p:nvPr/>
          </p:nvSpPr>
          <p:spPr>
            <a:xfrm>
              <a:off x="3587925" y="1078675"/>
              <a:ext cx="261075" cy="643450"/>
            </a:xfrm>
            <a:custGeom>
              <a:avLst/>
              <a:gdLst/>
              <a:ahLst/>
              <a:cxnLst/>
              <a:rect l="l" t="t" r="r" b="b"/>
              <a:pathLst>
                <a:path w="10443" h="25738" extrusionOk="0">
                  <a:moveTo>
                    <a:pt x="1787" y="1"/>
                  </a:moveTo>
                  <a:cubicBezTo>
                    <a:pt x="1614" y="1"/>
                    <a:pt x="1505" y="36"/>
                    <a:pt x="1477" y="114"/>
                  </a:cubicBezTo>
                  <a:cubicBezTo>
                    <a:pt x="1" y="4353"/>
                    <a:pt x="3644" y="10222"/>
                    <a:pt x="4585" y="12032"/>
                  </a:cubicBezTo>
                  <a:cubicBezTo>
                    <a:pt x="5002" y="12818"/>
                    <a:pt x="6323" y="14961"/>
                    <a:pt x="6371" y="15854"/>
                  </a:cubicBezTo>
                  <a:cubicBezTo>
                    <a:pt x="6418" y="16735"/>
                    <a:pt x="3037" y="23962"/>
                    <a:pt x="3120" y="25105"/>
                  </a:cubicBezTo>
                  <a:cubicBezTo>
                    <a:pt x="3151" y="25574"/>
                    <a:pt x="3375" y="25738"/>
                    <a:pt x="3611" y="25738"/>
                  </a:cubicBezTo>
                  <a:cubicBezTo>
                    <a:pt x="3837" y="25738"/>
                    <a:pt x="4075" y="25589"/>
                    <a:pt x="4168" y="25415"/>
                  </a:cubicBezTo>
                  <a:cubicBezTo>
                    <a:pt x="4454" y="24891"/>
                    <a:pt x="9026" y="18485"/>
                    <a:pt x="9645" y="15854"/>
                  </a:cubicBezTo>
                  <a:cubicBezTo>
                    <a:pt x="10443" y="12485"/>
                    <a:pt x="7550" y="8282"/>
                    <a:pt x="7538" y="5912"/>
                  </a:cubicBezTo>
                  <a:cubicBezTo>
                    <a:pt x="8359" y="5258"/>
                    <a:pt x="8442" y="5222"/>
                    <a:pt x="8990" y="4329"/>
                  </a:cubicBezTo>
                  <a:cubicBezTo>
                    <a:pt x="9359" y="3698"/>
                    <a:pt x="9633" y="2412"/>
                    <a:pt x="9335" y="2329"/>
                  </a:cubicBezTo>
                  <a:cubicBezTo>
                    <a:pt x="8219" y="2055"/>
                    <a:pt x="3114" y="1"/>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00;p58"/>
            <p:cNvSpPr/>
            <p:nvPr/>
          </p:nvSpPr>
          <p:spPr>
            <a:xfrm>
              <a:off x="4170975" y="838850"/>
              <a:ext cx="126300" cy="61800"/>
            </a:xfrm>
            <a:custGeom>
              <a:avLst/>
              <a:gdLst/>
              <a:ahLst/>
              <a:cxnLst/>
              <a:rect l="l" t="t" r="r" b="b"/>
              <a:pathLst>
                <a:path w="5052" h="2472" extrusionOk="0">
                  <a:moveTo>
                    <a:pt x="2289" y="0"/>
                  </a:moveTo>
                  <a:cubicBezTo>
                    <a:pt x="1682" y="0"/>
                    <a:pt x="15" y="1492"/>
                    <a:pt x="15" y="1492"/>
                  </a:cubicBezTo>
                  <a:cubicBezTo>
                    <a:pt x="118" y="1733"/>
                    <a:pt x="1" y="2471"/>
                    <a:pt x="237" y="2471"/>
                  </a:cubicBezTo>
                  <a:cubicBezTo>
                    <a:pt x="246" y="2471"/>
                    <a:pt x="255" y="2470"/>
                    <a:pt x="265" y="2468"/>
                  </a:cubicBezTo>
                  <a:cubicBezTo>
                    <a:pt x="1277" y="2266"/>
                    <a:pt x="3539" y="2194"/>
                    <a:pt x="4016" y="2016"/>
                  </a:cubicBezTo>
                  <a:cubicBezTo>
                    <a:pt x="5052" y="1635"/>
                    <a:pt x="4897" y="873"/>
                    <a:pt x="4742" y="765"/>
                  </a:cubicBezTo>
                  <a:cubicBezTo>
                    <a:pt x="4705" y="742"/>
                    <a:pt x="4514" y="734"/>
                    <a:pt x="4242" y="734"/>
                  </a:cubicBezTo>
                  <a:cubicBezTo>
                    <a:pt x="3543" y="734"/>
                    <a:pt x="2314" y="789"/>
                    <a:pt x="1825" y="789"/>
                  </a:cubicBezTo>
                  <a:cubicBezTo>
                    <a:pt x="2087" y="492"/>
                    <a:pt x="2420" y="420"/>
                    <a:pt x="2408" y="27"/>
                  </a:cubicBezTo>
                  <a:cubicBezTo>
                    <a:pt x="2376" y="9"/>
                    <a:pt x="2336" y="0"/>
                    <a:pt x="228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01;p58"/>
            <p:cNvSpPr/>
            <p:nvPr/>
          </p:nvSpPr>
          <p:spPr>
            <a:xfrm>
              <a:off x="3620675" y="750475"/>
              <a:ext cx="292625" cy="388225"/>
            </a:xfrm>
            <a:custGeom>
              <a:avLst/>
              <a:gdLst/>
              <a:ahLst/>
              <a:cxnLst/>
              <a:rect l="l" t="t" r="r" b="b"/>
              <a:pathLst>
                <a:path w="11705" h="15529" extrusionOk="0">
                  <a:moveTo>
                    <a:pt x="7336" y="0"/>
                  </a:moveTo>
                  <a:cubicBezTo>
                    <a:pt x="4898" y="0"/>
                    <a:pt x="2480" y="3072"/>
                    <a:pt x="1477" y="6015"/>
                  </a:cubicBezTo>
                  <a:cubicBezTo>
                    <a:pt x="763" y="8110"/>
                    <a:pt x="1" y="11599"/>
                    <a:pt x="24" y="13814"/>
                  </a:cubicBezTo>
                  <a:cubicBezTo>
                    <a:pt x="2608" y="14516"/>
                    <a:pt x="6156" y="15349"/>
                    <a:pt x="8025" y="15528"/>
                  </a:cubicBezTo>
                  <a:cubicBezTo>
                    <a:pt x="8799" y="12968"/>
                    <a:pt x="9240" y="11182"/>
                    <a:pt x="10014" y="8622"/>
                  </a:cubicBezTo>
                  <a:cubicBezTo>
                    <a:pt x="10812" y="5991"/>
                    <a:pt x="11704" y="2574"/>
                    <a:pt x="9204" y="669"/>
                  </a:cubicBezTo>
                  <a:cubicBezTo>
                    <a:pt x="8596" y="205"/>
                    <a:pt x="7965" y="0"/>
                    <a:pt x="7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02;p58"/>
            <p:cNvSpPr/>
            <p:nvPr/>
          </p:nvSpPr>
          <p:spPr>
            <a:xfrm>
              <a:off x="3764150" y="759925"/>
              <a:ext cx="427350" cy="194125"/>
            </a:xfrm>
            <a:custGeom>
              <a:avLst/>
              <a:gdLst/>
              <a:ahLst/>
              <a:cxnLst/>
              <a:rect l="l" t="t" r="r" b="b"/>
              <a:pathLst>
                <a:path w="17094" h="7765" extrusionOk="0">
                  <a:moveTo>
                    <a:pt x="2269" y="0"/>
                  </a:moveTo>
                  <a:cubicBezTo>
                    <a:pt x="1526" y="0"/>
                    <a:pt x="785" y="334"/>
                    <a:pt x="536" y="1232"/>
                  </a:cubicBezTo>
                  <a:cubicBezTo>
                    <a:pt x="0" y="3172"/>
                    <a:pt x="4739" y="6518"/>
                    <a:pt x="6870" y="7363"/>
                  </a:cubicBezTo>
                  <a:cubicBezTo>
                    <a:pt x="7585" y="7648"/>
                    <a:pt x="8389" y="7765"/>
                    <a:pt x="9223" y="7765"/>
                  </a:cubicBezTo>
                  <a:cubicBezTo>
                    <a:pt x="12154" y="7765"/>
                    <a:pt x="15470" y="6327"/>
                    <a:pt x="16693" y="5696"/>
                  </a:cubicBezTo>
                  <a:cubicBezTo>
                    <a:pt x="17094" y="5484"/>
                    <a:pt x="16818" y="4386"/>
                    <a:pt x="16489" y="4386"/>
                  </a:cubicBezTo>
                  <a:cubicBezTo>
                    <a:pt x="16486" y="4386"/>
                    <a:pt x="16482" y="4387"/>
                    <a:pt x="16479" y="4387"/>
                  </a:cubicBezTo>
                  <a:cubicBezTo>
                    <a:pt x="16361" y="4396"/>
                    <a:pt x="13107" y="5198"/>
                    <a:pt x="10492" y="5198"/>
                  </a:cubicBezTo>
                  <a:cubicBezTo>
                    <a:pt x="9671" y="5198"/>
                    <a:pt x="8913" y="5118"/>
                    <a:pt x="8335" y="4911"/>
                  </a:cubicBezTo>
                  <a:cubicBezTo>
                    <a:pt x="7108" y="4470"/>
                    <a:pt x="4311" y="755"/>
                    <a:pt x="3465" y="291"/>
                  </a:cubicBezTo>
                  <a:cubicBezTo>
                    <a:pt x="3129" y="112"/>
                    <a:pt x="2699" y="0"/>
                    <a:pt x="2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652;p39"/>
          <p:cNvSpPr txBox="1">
            <a:spLocks/>
          </p:cNvSpPr>
          <p:nvPr/>
        </p:nvSpPr>
        <p:spPr>
          <a:xfrm>
            <a:off x="797996" y="944920"/>
            <a:ext cx="1729125"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600" b="1" dirty="0">
                <a:solidFill>
                  <a:schemeClr val="dk1"/>
                </a:solidFill>
                <a:latin typeface="Oswald"/>
                <a:ea typeface="Oswald"/>
                <a:cs typeface="Oswald"/>
              </a:rPr>
              <a:t>INTERVENCIONES</a:t>
            </a:r>
            <a:endParaRPr lang="es-ES" b="1" dirty="0">
              <a:solidFill>
                <a:schemeClr val="dk1"/>
              </a:solidFill>
              <a:latin typeface="Oswald"/>
              <a:ea typeface="Oswald"/>
              <a:cs typeface="Oswald"/>
            </a:endParaRPr>
          </a:p>
        </p:txBody>
      </p:sp>
      <p:pic>
        <p:nvPicPr>
          <p:cNvPr id="2050" name="Picture 2" descr="Descubre en qué consisten los baños de bosque - Sentirse bien se no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157" y="1851670"/>
            <a:ext cx="2531079" cy="140615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882755" y="4234258"/>
            <a:ext cx="4572000" cy="738664"/>
          </a:xfrm>
          <a:prstGeom prst="rect">
            <a:avLst/>
          </a:prstGeom>
        </p:spPr>
        <p:txBody>
          <a:bodyPr>
            <a:spAutoFit/>
          </a:bodyPr>
          <a:lstStyle/>
          <a:p>
            <a:r>
              <a:rPr lang="es-ES" b="1" dirty="0">
                <a:solidFill>
                  <a:schemeClr val="accent6">
                    <a:lumMod val="90000"/>
                    <a:lumOff val="10000"/>
                  </a:schemeClr>
                </a:solidFill>
              </a:rPr>
              <a:t>Receta de Naturaleza</a:t>
            </a:r>
            <a:r>
              <a:rPr lang="es-ES" dirty="0"/>
              <a:t>: </a:t>
            </a:r>
            <a:r>
              <a:rPr lang="es-ES" dirty="0">
                <a:solidFill>
                  <a:schemeClr val="accent6">
                    <a:lumMod val="90000"/>
                    <a:lumOff val="10000"/>
                  </a:schemeClr>
                </a:solidFill>
              </a:rPr>
              <a:t>“</a:t>
            </a:r>
            <a:r>
              <a:rPr lang="es-ES" i="1" dirty="0">
                <a:solidFill>
                  <a:schemeClr val="accent6">
                    <a:lumMod val="90000"/>
                    <a:lumOff val="10000"/>
                  </a:schemeClr>
                </a:solidFill>
              </a:rPr>
              <a:t>Recomendación sanitaria estructurada para pasar tiempo en la naturaleza, como parte del tratamiento o prevención de enfermedades</a:t>
            </a:r>
            <a:r>
              <a:rPr lang="es-ES" dirty="0">
                <a:solidFill>
                  <a:schemeClr val="accent6">
                    <a:lumMod val="90000"/>
                    <a:lumOff val="10000"/>
                  </a:schemeClr>
                </a:solidFill>
              </a:rPr>
              <a:t>”</a:t>
            </a:r>
          </a:p>
        </p:txBody>
      </p:sp>
    </p:spTree>
    <p:extLst>
      <p:ext uri="{BB962C8B-B14F-4D97-AF65-F5344CB8AC3E}">
        <p14:creationId xmlns:p14="http://schemas.microsoft.com/office/powerpoint/2010/main" val="14730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6" name="Google Shape;652;p39"/>
          <p:cNvSpPr txBox="1">
            <a:spLocks/>
          </p:cNvSpPr>
          <p:nvPr/>
        </p:nvSpPr>
        <p:spPr>
          <a:xfrm>
            <a:off x="1907704" y="859072"/>
            <a:ext cx="1368153"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dirty="0">
                <a:solidFill>
                  <a:schemeClr val="dk1"/>
                </a:solidFill>
                <a:latin typeface="Oswald"/>
                <a:ea typeface="Oswald"/>
                <a:cs typeface="Oswald"/>
              </a:rPr>
              <a:t>PARK RX</a:t>
            </a:r>
          </a:p>
        </p:txBody>
      </p:sp>
      <p:grpSp>
        <p:nvGrpSpPr>
          <p:cNvPr id="48" name="Google Shape;658;p39"/>
          <p:cNvGrpSpPr/>
          <p:nvPr/>
        </p:nvGrpSpPr>
        <p:grpSpPr>
          <a:xfrm flipH="1">
            <a:off x="2709561" y="1096222"/>
            <a:ext cx="446222" cy="74603"/>
            <a:chOff x="6146875" y="1767300"/>
            <a:chExt cx="331025" cy="57475"/>
          </a:xfrm>
        </p:grpSpPr>
        <p:sp>
          <p:nvSpPr>
            <p:cNvPr id="49"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653;p39"/>
          <p:cNvSpPr txBox="1">
            <a:spLocks/>
          </p:cNvSpPr>
          <p:nvPr/>
        </p:nvSpPr>
        <p:spPr>
          <a:xfrm>
            <a:off x="89505" y="1672286"/>
            <a:ext cx="4482495" cy="27716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900" dirty="0">
                <a:solidFill>
                  <a:schemeClr val="dk1"/>
                </a:solidFill>
                <a:latin typeface="Open Sans"/>
                <a:ea typeface="Open Sans"/>
                <a:cs typeface="Open Sans"/>
              </a:rPr>
              <a:t>El programa "</a:t>
            </a:r>
            <a:r>
              <a:rPr lang="es-ES" sz="900" b="1" dirty="0">
                <a:solidFill>
                  <a:schemeClr val="dk1"/>
                </a:solidFill>
                <a:latin typeface="Open Sans"/>
                <a:ea typeface="Open Sans"/>
                <a:cs typeface="Open Sans"/>
              </a:rPr>
              <a:t>Park RX</a:t>
            </a:r>
            <a:r>
              <a:rPr lang="es-ES" sz="900" dirty="0">
                <a:solidFill>
                  <a:schemeClr val="dk1"/>
                </a:solidFill>
                <a:latin typeface="Open Sans"/>
                <a:ea typeface="Open Sans"/>
                <a:cs typeface="Open Sans"/>
              </a:rPr>
              <a:t>" es un programa de salud pública que promueve la actividad física y el bienestar mental alentando a las personas a pasar tiempo en los parques y otros espacios naturales.</a:t>
            </a:r>
          </a:p>
          <a:p>
            <a:pPr algn="just"/>
            <a:endParaRPr lang="es-ES" sz="900" dirty="0">
              <a:solidFill>
                <a:schemeClr val="dk1"/>
              </a:solidFill>
              <a:latin typeface="Open Sans"/>
              <a:ea typeface="Open Sans"/>
              <a:cs typeface="Open Sans"/>
            </a:endParaRPr>
          </a:p>
          <a:p>
            <a:pPr algn="just"/>
            <a:r>
              <a:rPr lang="es-ES" sz="900" dirty="0">
                <a:solidFill>
                  <a:schemeClr val="dk1"/>
                </a:solidFill>
                <a:latin typeface="Open Sans"/>
                <a:ea typeface="Open Sans"/>
                <a:cs typeface="Open Sans"/>
              </a:rPr>
              <a:t>El programa funciona de la siguiente manera: los proveedores de atención médica, como los médicos de atención primaria, pueden recetar a sus pacientes "</a:t>
            </a:r>
            <a:r>
              <a:rPr lang="es-ES" sz="900" b="1" dirty="0">
                <a:solidFill>
                  <a:schemeClr val="dk1"/>
                </a:solidFill>
                <a:latin typeface="Open Sans"/>
                <a:ea typeface="Open Sans"/>
                <a:cs typeface="Open Sans"/>
              </a:rPr>
              <a:t>recetas de parque</a:t>
            </a:r>
            <a:r>
              <a:rPr lang="es-ES" sz="900" dirty="0">
                <a:solidFill>
                  <a:schemeClr val="dk1"/>
                </a:solidFill>
                <a:latin typeface="Open Sans"/>
                <a:ea typeface="Open Sans"/>
                <a:cs typeface="Open Sans"/>
              </a:rPr>
              <a:t>". Estas recetas pueden ser para una variedad de actividades, como caminar, andar en bicicleta, jugar en el parque o simplemente sentarse y disfrutar de la naturaleza.</a:t>
            </a:r>
          </a:p>
          <a:p>
            <a:pPr algn="just"/>
            <a:endParaRPr lang="es-ES" sz="900" dirty="0">
              <a:solidFill>
                <a:schemeClr val="dk1"/>
              </a:solidFill>
              <a:latin typeface="Open Sans"/>
              <a:ea typeface="Open Sans"/>
              <a:cs typeface="Open Sans"/>
            </a:endParaRPr>
          </a:p>
          <a:p>
            <a:pPr algn="just"/>
            <a:r>
              <a:rPr lang="es-ES" sz="900" dirty="0">
                <a:solidFill>
                  <a:schemeClr val="dk1"/>
                </a:solidFill>
                <a:latin typeface="Open Sans"/>
                <a:ea typeface="Open Sans"/>
                <a:cs typeface="Open Sans"/>
              </a:rPr>
              <a:t>Los pacientes pueden luego canjear sus </a:t>
            </a:r>
            <a:r>
              <a:rPr lang="es-ES" sz="900" b="1" dirty="0">
                <a:solidFill>
                  <a:schemeClr val="dk1"/>
                </a:solidFill>
                <a:latin typeface="Open Sans"/>
                <a:ea typeface="Open Sans"/>
                <a:cs typeface="Open Sans"/>
              </a:rPr>
              <a:t>recetas de parque por actividades gratuitas o con descuento en sus parques locales</a:t>
            </a:r>
            <a:r>
              <a:rPr lang="es-ES" sz="900" dirty="0">
                <a:solidFill>
                  <a:schemeClr val="dk1"/>
                </a:solidFill>
                <a:latin typeface="Open Sans"/>
                <a:ea typeface="Open Sans"/>
                <a:cs typeface="Open Sans"/>
              </a:rPr>
              <a:t>. Estas </a:t>
            </a:r>
            <a:r>
              <a:rPr lang="es-ES" sz="900" b="1" dirty="0">
                <a:solidFill>
                  <a:schemeClr val="dk1"/>
                </a:solidFill>
                <a:latin typeface="Open Sans"/>
                <a:ea typeface="Open Sans"/>
                <a:cs typeface="Open Sans"/>
              </a:rPr>
              <a:t>actividades</a:t>
            </a:r>
            <a:r>
              <a:rPr lang="es-ES" sz="900" dirty="0">
                <a:solidFill>
                  <a:schemeClr val="dk1"/>
                </a:solidFill>
                <a:latin typeface="Open Sans"/>
                <a:ea typeface="Open Sans"/>
                <a:cs typeface="Open Sans"/>
              </a:rPr>
              <a:t> pueden ser </a:t>
            </a:r>
            <a:r>
              <a:rPr lang="es-ES" sz="900" b="1" dirty="0">
                <a:solidFill>
                  <a:schemeClr val="dk1"/>
                </a:solidFill>
                <a:latin typeface="Open Sans"/>
                <a:ea typeface="Open Sans"/>
                <a:cs typeface="Open Sans"/>
              </a:rPr>
              <a:t>organizadas por el departamento de parques y recreación local</a:t>
            </a:r>
            <a:r>
              <a:rPr lang="es-ES" sz="900" dirty="0">
                <a:solidFill>
                  <a:schemeClr val="dk1"/>
                </a:solidFill>
                <a:latin typeface="Open Sans"/>
                <a:ea typeface="Open Sans"/>
                <a:cs typeface="Open Sans"/>
              </a:rPr>
              <a:t>, organizaciones sin fines de lucro o empresas privadas.</a:t>
            </a:r>
          </a:p>
          <a:p>
            <a:pPr algn="just"/>
            <a:endParaRPr lang="es-ES" sz="900" dirty="0">
              <a:solidFill>
                <a:schemeClr val="dk1"/>
              </a:solidFill>
              <a:latin typeface="Open Sans"/>
              <a:ea typeface="Open Sans"/>
              <a:cs typeface="Open Sans"/>
            </a:endParaRPr>
          </a:p>
          <a:p>
            <a:pPr algn="just"/>
            <a:r>
              <a:rPr lang="es-ES" sz="900" dirty="0">
                <a:solidFill>
                  <a:schemeClr val="dk1"/>
                </a:solidFill>
                <a:latin typeface="Open Sans"/>
                <a:ea typeface="Open Sans"/>
                <a:cs typeface="Open Sans"/>
              </a:rPr>
              <a:t>El programa Park RX está creciendo en popularidad en los Estados Unidos y en otros países. Hay más de </a:t>
            </a:r>
            <a:r>
              <a:rPr lang="es-ES" sz="900" b="1" dirty="0">
                <a:solidFill>
                  <a:schemeClr val="dk1"/>
                </a:solidFill>
                <a:latin typeface="Open Sans"/>
                <a:ea typeface="Open Sans"/>
                <a:cs typeface="Open Sans"/>
              </a:rPr>
              <a:t>1.000 programas Park RX en los Estados Unidos </a:t>
            </a:r>
            <a:r>
              <a:rPr lang="es-ES" sz="900" dirty="0">
                <a:solidFill>
                  <a:schemeClr val="dk1"/>
                </a:solidFill>
                <a:latin typeface="Open Sans"/>
                <a:ea typeface="Open Sans"/>
                <a:cs typeface="Open Sans"/>
              </a:rPr>
              <a:t>y se están desarrollando programas en todo el mundo.</a:t>
            </a:r>
            <a:endParaRPr lang="en-US" sz="900" dirty="0">
              <a:solidFill>
                <a:schemeClr val="dk1"/>
              </a:solidFill>
              <a:latin typeface="Open Sans"/>
              <a:ea typeface="Open Sans"/>
              <a:cs typeface="Open Sans"/>
            </a:endParaRPr>
          </a:p>
        </p:txBody>
      </p:sp>
      <p:pic>
        <p:nvPicPr>
          <p:cNvPr id="9218" name="Picture 2" descr="Join Yosemite Medical Clinic at the National Park Prescriptions Day on  Sunday, April 23,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5" y="553628"/>
            <a:ext cx="1619682" cy="108518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651;p39"/>
          <p:cNvSpPr txBox="1">
            <a:spLocks noGrp="1"/>
          </p:cNvSpPr>
          <p:nvPr>
            <p:ph type="title"/>
          </p:nvPr>
        </p:nvSpPr>
        <p:spPr>
          <a:xfrm>
            <a:off x="-36512" y="-20538"/>
            <a:ext cx="9090156" cy="288032"/>
          </a:xfrm>
          <a:prstGeom prst="rect">
            <a:avLst/>
          </a:prstGeom>
        </p:spPr>
        <p:txBody>
          <a:bodyPr spcFirstLastPara="1" wrap="square" lIns="91425" tIns="91425" rIns="91425" bIns="91425" anchor="t" anchorCtr="0">
            <a:noAutofit/>
          </a:bodyPr>
          <a:lstStyle/>
          <a:p>
            <a:pPr algn="r"/>
            <a:r>
              <a:rPr lang="es-ES" sz="2000" dirty="0">
                <a:uFill>
                  <a:noFill/>
                </a:uFill>
              </a:rPr>
              <a:t>Herramientas e intervenciones para fomentar y conocer el nivel el contacto con la naturaleza.</a:t>
            </a:r>
            <a:br>
              <a:rPr lang="es-ES" dirty="0">
                <a:uFill>
                  <a:noFill/>
                </a:uFill>
              </a:rPr>
            </a:br>
            <a:br>
              <a:rPr lang="es-ES" dirty="0"/>
            </a:br>
            <a:endParaRPr dirty="0"/>
          </a:p>
        </p:txBody>
      </p:sp>
      <p:sp>
        <p:nvSpPr>
          <p:cNvPr id="14" name="Google Shape;652;p39"/>
          <p:cNvSpPr txBox="1">
            <a:spLocks/>
          </p:cNvSpPr>
          <p:nvPr/>
        </p:nvSpPr>
        <p:spPr>
          <a:xfrm>
            <a:off x="6607581" y="969325"/>
            <a:ext cx="1944216" cy="474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dirty="0">
                <a:solidFill>
                  <a:schemeClr val="dk1"/>
                </a:solidFill>
                <a:latin typeface="Oswald"/>
                <a:ea typeface="Oswald"/>
                <a:cs typeface="Oswald"/>
              </a:rPr>
              <a:t>HEALTHY PARK, HEALTHY PEOPLE - EUROPARC</a:t>
            </a:r>
          </a:p>
        </p:txBody>
      </p:sp>
      <p:grpSp>
        <p:nvGrpSpPr>
          <p:cNvPr id="15" name="Google Shape;658;p39"/>
          <p:cNvGrpSpPr/>
          <p:nvPr/>
        </p:nvGrpSpPr>
        <p:grpSpPr>
          <a:xfrm flipH="1">
            <a:off x="8335582" y="1166755"/>
            <a:ext cx="446222" cy="74603"/>
            <a:chOff x="6146875" y="1767300"/>
            <a:chExt cx="331025" cy="57475"/>
          </a:xfrm>
        </p:grpSpPr>
        <p:sp>
          <p:nvSpPr>
            <p:cNvPr id="16" name="Google Shape;659;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0;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61;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653;p39"/>
          <p:cNvSpPr txBox="1">
            <a:spLocks/>
          </p:cNvSpPr>
          <p:nvPr/>
        </p:nvSpPr>
        <p:spPr>
          <a:xfrm>
            <a:off x="4751968" y="1779662"/>
            <a:ext cx="4032448" cy="31628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900" dirty="0">
                <a:solidFill>
                  <a:schemeClr val="dk1"/>
                </a:solidFill>
                <a:latin typeface="Open Sans"/>
                <a:ea typeface="Open Sans"/>
                <a:cs typeface="Open Sans"/>
              </a:rPr>
              <a:t>Desde </a:t>
            </a:r>
            <a:r>
              <a:rPr lang="es-ES" sz="900" b="1" dirty="0">
                <a:solidFill>
                  <a:schemeClr val="dk1"/>
                </a:solidFill>
                <a:latin typeface="Open Sans"/>
                <a:ea typeface="Open Sans"/>
                <a:cs typeface="Open Sans"/>
              </a:rPr>
              <a:t>EUROPARC</a:t>
            </a:r>
            <a:r>
              <a:rPr lang="es-ES" sz="900" dirty="0">
                <a:solidFill>
                  <a:schemeClr val="dk1"/>
                </a:solidFill>
                <a:latin typeface="Open Sans"/>
                <a:ea typeface="Open Sans"/>
                <a:cs typeface="Open Sans"/>
              </a:rPr>
              <a:t>, la mayor red de espacios naturales protegidos de la Unión Europea, se puso en marcha este proyecto. Nacido en 2020, vista las carencias que se produjeron fruto de la pandemia y los problemas generados por el aislamiento, se puso de manifiesto el carácter esencial del acceso a la naturaleza para garantizar la salud y el bienestar.</a:t>
            </a:r>
          </a:p>
          <a:p>
            <a:pPr algn="just"/>
            <a:endParaRPr lang="es-ES" sz="900" dirty="0">
              <a:solidFill>
                <a:schemeClr val="dk1"/>
              </a:solidFill>
              <a:latin typeface="Open Sans"/>
              <a:ea typeface="Open Sans"/>
              <a:cs typeface="Open Sans"/>
            </a:endParaRPr>
          </a:p>
          <a:p>
            <a:pPr algn="just"/>
            <a:r>
              <a:rPr lang="es-ES" sz="900" dirty="0">
                <a:solidFill>
                  <a:schemeClr val="dk1"/>
                </a:solidFill>
                <a:latin typeface="Open Sans"/>
                <a:ea typeface="Open Sans"/>
                <a:cs typeface="Open Sans"/>
              </a:rPr>
              <a:t>Su objetivo principal es apoyar a los parques y áreas protegidas a nivel nacional, regional y local para mejorar los resultados de las personas y la naturaleza. Estableciendo los siguientes objetivos específicos:</a:t>
            </a:r>
          </a:p>
          <a:p>
            <a:pPr algn="just"/>
            <a:endParaRPr lang="es-ES" sz="9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900" dirty="0">
                <a:solidFill>
                  <a:schemeClr val="dk1"/>
                </a:solidFill>
                <a:latin typeface="Open Sans"/>
                <a:ea typeface="Open Sans"/>
                <a:cs typeface="Open Sans"/>
              </a:rPr>
              <a:t>Mejorar la salud pública y el bienestar de todos, reduciendo las desigualdades sanitarias.</a:t>
            </a:r>
          </a:p>
          <a:p>
            <a:pPr marL="171450" indent="-171450" algn="just">
              <a:buFont typeface="Arial" panose="020B0604020202020204" pitchFamily="34" charset="0"/>
              <a:buChar char="•"/>
            </a:pPr>
            <a:endParaRPr lang="es-ES" sz="9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900" dirty="0">
                <a:solidFill>
                  <a:schemeClr val="dk1"/>
                </a:solidFill>
                <a:latin typeface="Open Sans"/>
                <a:ea typeface="Open Sans"/>
                <a:cs typeface="Open Sans"/>
              </a:rPr>
              <a:t>Proteger, restaurar e invertir en Biodiversidad.</a:t>
            </a:r>
          </a:p>
          <a:p>
            <a:pPr marL="171450" indent="-171450" algn="just">
              <a:buFont typeface="Arial" panose="020B0604020202020204" pitchFamily="34" charset="0"/>
              <a:buChar char="•"/>
            </a:pPr>
            <a:endParaRPr lang="es-ES" sz="9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900" dirty="0">
                <a:solidFill>
                  <a:schemeClr val="dk1"/>
                </a:solidFill>
                <a:latin typeface="Open Sans"/>
                <a:ea typeface="Open Sans"/>
                <a:cs typeface="Open Sans"/>
              </a:rPr>
              <a:t>Responder a la emergencia climática.</a:t>
            </a:r>
          </a:p>
          <a:p>
            <a:pPr marL="171450" indent="-171450" algn="just">
              <a:buFont typeface="Arial" panose="020B0604020202020204" pitchFamily="34" charset="0"/>
              <a:buChar char="•"/>
            </a:pPr>
            <a:endParaRPr lang="es-ES" sz="900" dirty="0">
              <a:solidFill>
                <a:schemeClr val="dk1"/>
              </a:solidFill>
              <a:latin typeface="Open Sans"/>
              <a:ea typeface="Open Sans"/>
              <a:cs typeface="Open Sans"/>
            </a:endParaRPr>
          </a:p>
          <a:p>
            <a:pPr algn="just"/>
            <a:r>
              <a:rPr lang="en-US" sz="900" dirty="0">
                <a:solidFill>
                  <a:schemeClr val="dk1"/>
                </a:solidFill>
                <a:latin typeface="Open Sans"/>
                <a:ea typeface="Open Sans"/>
                <a:cs typeface="Open Sans"/>
                <a:hlinkClick r:id="rId4"/>
              </a:rPr>
              <a:t>http://www.europarc.org/wp-content/uploads/2020/06/FINAL-Healthy-Parks-Healthy-People-Europe-programme_EUROPARC-Federation.pdf</a:t>
            </a:r>
            <a:endParaRPr lang="en-US" sz="900" dirty="0">
              <a:solidFill>
                <a:schemeClr val="dk1"/>
              </a:solidFill>
              <a:latin typeface="Open Sans"/>
              <a:ea typeface="Open Sans"/>
              <a:cs typeface="Open Sans"/>
            </a:endParaRPr>
          </a:p>
        </p:txBody>
      </p:sp>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093" y="658555"/>
            <a:ext cx="1547384" cy="109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a:xfrm>
            <a:off x="4644008" y="658555"/>
            <a:ext cx="0" cy="4145443"/>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06183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956AE-E032-7DBB-9639-4BCA6970CAC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5A8A74-BBA2-4466-54B7-9A6C1C3FB910}"/>
              </a:ext>
            </a:extLst>
          </p:cNvPr>
          <p:cNvSpPr>
            <a:spLocks noGrp="1"/>
          </p:cNvSpPr>
          <p:nvPr>
            <p:ph type="title"/>
          </p:nvPr>
        </p:nvSpPr>
        <p:spPr>
          <a:xfrm>
            <a:off x="717600" y="31722"/>
            <a:ext cx="7708800" cy="483900"/>
          </a:xfrm>
        </p:spPr>
        <p:txBody>
          <a:bodyPr/>
          <a:lstStyle/>
          <a:p>
            <a:r>
              <a:rPr lang="es-ES" dirty="0"/>
              <a:t>Conexión con la naturaleza: publicaciones del grupo </a:t>
            </a:r>
          </a:p>
        </p:txBody>
      </p:sp>
      <p:sp>
        <p:nvSpPr>
          <p:cNvPr id="4" name="CuadroTexto 3">
            <a:extLst>
              <a:ext uri="{FF2B5EF4-FFF2-40B4-BE49-F238E27FC236}">
                <a16:creationId xmlns:a16="http://schemas.microsoft.com/office/drawing/2014/main" id="{89887265-D925-51D0-9F10-8E04D8218E47}"/>
              </a:ext>
            </a:extLst>
          </p:cNvPr>
          <p:cNvSpPr txBox="1"/>
          <p:nvPr/>
        </p:nvSpPr>
        <p:spPr>
          <a:xfrm>
            <a:off x="249209" y="701751"/>
            <a:ext cx="8894791" cy="3739998"/>
          </a:xfrm>
          <a:prstGeom prst="rect">
            <a:avLst/>
          </a:prstGeom>
          <a:noFill/>
        </p:spPr>
        <p:txBody>
          <a:bodyPr wrap="square">
            <a:spAutoFit/>
          </a:bodyPr>
          <a:lstStyle/>
          <a:p>
            <a:pPr marL="342900" indent="-342900">
              <a:lnSpc>
                <a:spcPct val="150000"/>
              </a:lnSpc>
              <a:buFont typeface="+mj-lt"/>
              <a:buAutoNum type="arabicPeriod"/>
            </a:pPr>
            <a:r>
              <a:rPr lang="es-ES" sz="1600" b="1" i="1" dirty="0">
                <a:solidFill>
                  <a:schemeClr val="dk1"/>
                </a:solidFill>
                <a:latin typeface="Open Sans"/>
                <a:ea typeface="Open Sans"/>
                <a:cs typeface="Open Sans"/>
              </a:rPr>
              <a:t>Déficit de contacto con la naturaleza. </a:t>
            </a:r>
            <a:r>
              <a:rPr lang="es-ES" sz="1600" b="1" i="1" dirty="0" err="1">
                <a:solidFill>
                  <a:schemeClr val="dk1"/>
                </a:solidFill>
                <a:latin typeface="Open Sans"/>
                <a:ea typeface="Open Sans"/>
                <a:cs typeface="Open Sans"/>
              </a:rPr>
              <a:t>Rev</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Urg</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Pediatr</a:t>
            </a:r>
            <a:r>
              <a:rPr lang="es-ES" sz="1600" b="1" i="1" dirty="0">
                <a:solidFill>
                  <a:schemeClr val="dk1"/>
                </a:solidFill>
                <a:latin typeface="Open Sans"/>
                <a:ea typeface="Open Sans"/>
                <a:cs typeface="Open Sans"/>
              </a:rPr>
              <a:t>, 2015</a:t>
            </a:r>
          </a:p>
          <a:p>
            <a:pPr marL="342900" indent="-342900">
              <a:lnSpc>
                <a:spcPct val="150000"/>
              </a:lnSpc>
              <a:buFont typeface="+mj-lt"/>
              <a:buAutoNum type="arabicPeriod"/>
            </a:pPr>
            <a:r>
              <a:rPr lang="es-ES" sz="1600" b="1" i="1" dirty="0" err="1">
                <a:solidFill>
                  <a:schemeClr val="dk1"/>
                </a:solidFill>
                <a:latin typeface="Open Sans"/>
                <a:ea typeface="Open Sans"/>
                <a:cs typeface="Open Sans"/>
              </a:rPr>
              <a:t>Exploratory</a:t>
            </a:r>
            <a:r>
              <a:rPr lang="es-ES" sz="1600" b="1" i="1" dirty="0">
                <a:solidFill>
                  <a:schemeClr val="dk1"/>
                </a:solidFill>
                <a:latin typeface="Open Sans"/>
                <a:ea typeface="Open Sans"/>
                <a:cs typeface="Open Sans"/>
              </a:rPr>
              <a:t> case–control </a:t>
            </a:r>
            <a:r>
              <a:rPr lang="es-ES" sz="1600" b="1" i="1" dirty="0" err="1">
                <a:solidFill>
                  <a:schemeClr val="dk1"/>
                </a:solidFill>
                <a:latin typeface="Open Sans"/>
                <a:ea typeface="Open Sans"/>
                <a:cs typeface="Open Sans"/>
              </a:rPr>
              <a:t>study</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on</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childhood</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cancer</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near</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the</a:t>
            </a:r>
            <a:r>
              <a:rPr lang="es-ES" sz="1600" b="1" i="1" dirty="0">
                <a:solidFill>
                  <a:schemeClr val="dk1"/>
                </a:solidFill>
                <a:latin typeface="Open Sans"/>
                <a:ea typeface="Open Sans"/>
                <a:cs typeface="Open Sans"/>
              </a:rPr>
              <a:t> Mar Menor </a:t>
            </a:r>
            <a:r>
              <a:rPr lang="es-ES" sz="1600" b="1" i="1" dirty="0" err="1">
                <a:solidFill>
                  <a:schemeClr val="dk1"/>
                </a:solidFill>
                <a:latin typeface="Open Sans"/>
                <a:ea typeface="Open Sans"/>
                <a:cs typeface="Open Sans"/>
              </a:rPr>
              <a:t>lagoon</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Region</a:t>
            </a:r>
            <a:r>
              <a:rPr lang="es-ES" sz="1600" b="1" i="1" dirty="0">
                <a:solidFill>
                  <a:schemeClr val="dk1"/>
                </a:solidFill>
                <a:latin typeface="Open Sans"/>
                <a:ea typeface="Open Sans"/>
                <a:cs typeface="Open Sans"/>
              </a:rPr>
              <a:t> </a:t>
            </a:r>
            <a:r>
              <a:rPr lang="es-ES" sz="1600" b="1" i="1" dirty="0" err="1">
                <a:solidFill>
                  <a:schemeClr val="dk1"/>
                </a:solidFill>
                <a:latin typeface="Open Sans"/>
                <a:ea typeface="Open Sans"/>
                <a:cs typeface="Open Sans"/>
              </a:rPr>
              <a:t>of</a:t>
            </a:r>
            <a:r>
              <a:rPr lang="es-ES" sz="1600" b="1" i="1" dirty="0">
                <a:solidFill>
                  <a:schemeClr val="dk1"/>
                </a:solidFill>
                <a:latin typeface="Open Sans"/>
                <a:ea typeface="Open Sans"/>
                <a:cs typeface="Open Sans"/>
              </a:rPr>
              <a:t> Murcia (</a:t>
            </a:r>
            <a:r>
              <a:rPr lang="es-ES" sz="1600" b="1" i="1" dirty="0" err="1">
                <a:solidFill>
                  <a:schemeClr val="dk1"/>
                </a:solidFill>
                <a:latin typeface="Open Sans"/>
                <a:ea typeface="Open Sans"/>
                <a:cs typeface="Open Sans"/>
              </a:rPr>
              <a:t>Spain</a:t>
            </a:r>
            <a:r>
              <a:rPr lang="es-ES" sz="1600" b="1" i="1" dirty="0">
                <a:solidFill>
                  <a:schemeClr val="dk1"/>
                </a:solidFill>
                <a:latin typeface="Open Sans"/>
                <a:ea typeface="Open Sans"/>
                <a:cs typeface="Open Sans"/>
              </a:rPr>
              <a:t>) </a:t>
            </a:r>
            <a:r>
              <a:rPr lang="es-ES" sz="1600" i="1" dirty="0">
                <a:solidFill>
                  <a:schemeClr val="dk1"/>
                </a:solidFill>
                <a:latin typeface="Open Sans"/>
                <a:ea typeface="Open Sans"/>
                <a:cs typeface="Open Sans"/>
              </a:rPr>
              <a:t>20</a:t>
            </a:r>
            <a:r>
              <a:rPr lang="es-ES" sz="1600" b="1" i="1" dirty="0">
                <a:solidFill>
                  <a:schemeClr val="dk1"/>
                </a:solidFill>
                <a:latin typeface="Open Sans"/>
                <a:ea typeface="Open Sans"/>
                <a:cs typeface="Open Sans"/>
              </a:rPr>
              <a:t>00 </a:t>
            </a:r>
            <a:r>
              <a:rPr lang="es-ES" sz="1600" b="1" i="1" dirty="0" err="1">
                <a:solidFill>
                  <a:schemeClr val="dk1"/>
                </a:solidFill>
                <a:latin typeface="Open Sans"/>
                <a:ea typeface="Open Sans"/>
                <a:cs typeface="Open Sans"/>
              </a:rPr>
              <a:t>to</a:t>
            </a:r>
            <a:r>
              <a:rPr lang="es-ES" sz="1600" b="1" i="1" dirty="0">
                <a:solidFill>
                  <a:schemeClr val="dk1"/>
                </a:solidFill>
                <a:latin typeface="Open Sans"/>
                <a:ea typeface="Open Sans"/>
                <a:cs typeface="Open Sans"/>
              </a:rPr>
              <a:t> 2018. </a:t>
            </a:r>
            <a:r>
              <a:rPr lang="es-ES" sz="1600" i="1" dirty="0" err="1">
                <a:solidFill>
                  <a:schemeClr val="dk1"/>
                </a:solidFill>
                <a:latin typeface="Open Sans"/>
                <a:ea typeface="Open Sans"/>
                <a:cs typeface="Open Sans"/>
              </a:rPr>
              <a:t>Discov</a:t>
            </a:r>
            <a:r>
              <a:rPr lang="es-ES" sz="1600" i="1" dirty="0">
                <a:solidFill>
                  <a:schemeClr val="dk1"/>
                </a:solidFill>
                <a:latin typeface="Open Sans"/>
                <a:ea typeface="Open Sans"/>
                <a:cs typeface="Open Sans"/>
              </a:rPr>
              <a:t> </a:t>
            </a:r>
            <a:r>
              <a:rPr lang="es-ES" sz="1600" i="1" dirty="0" err="1">
                <a:solidFill>
                  <a:schemeClr val="dk1"/>
                </a:solidFill>
                <a:latin typeface="Open Sans"/>
                <a:ea typeface="Open Sans"/>
                <a:cs typeface="Open Sans"/>
              </a:rPr>
              <a:t>Public</a:t>
            </a:r>
            <a:r>
              <a:rPr lang="es-ES" sz="1600" i="1" dirty="0">
                <a:solidFill>
                  <a:schemeClr val="dk1"/>
                </a:solidFill>
                <a:latin typeface="Open Sans"/>
                <a:ea typeface="Open Sans"/>
                <a:cs typeface="Open Sans"/>
              </a:rPr>
              <a:t> </a:t>
            </a:r>
            <a:r>
              <a:rPr lang="es-ES" sz="1600" i="1" dirty="0" err="1">
                <a:solidFill>
                  <a:schemeClr val="dk1"/>
                </a:solidFill>
                <a:latin typeface="Open Sans"/>
                <a:ea typeface="Open Sans"/>
                <a:cs typeface="Open Sans"/>
              </a:rPr>
              <a:t>Health</a:t>
            </a:r>
            <a:r>
              <a:rPr lang="es-ES" sz="1600" i="1" dirty="0">
                <a:solidFill>
                  <a:schemeClr val="dk1"/>
                </a:solidFill>
                <a:latin typeface="Open Sans"/>
                <a:ea typeface="Open Sans"/>
                <a:cs typeface="Open Sans"/>
              </a:rPr>
              <a:t> 21, 31 (2024). </a:t>
            </a:r>
            <a:endParaRPr lang="es-ES" sz="1600" dirty="0">
              <a:solidFill>
                <a:srgbClr val="22332F"/>
              </a:solidFill>
              <a:latin typeface="Magra"/>
            </a:endParaRPr>
          </a:p>
          <a:p>
            <a:pPr marL="342900" indent="-342900">
              <a:lnSpc>
                <a:spcPct val="150000"/>
              </a:lnSpc>
              <a:buFont typeface="+mj-lt"/>
              <a:buAutoNum type="arabicPeriod"/>
            </a:pPr>
            <a:r>
              <a:rPr lang="es-ES" sz="1600" b="1" dirty="0">
                <a:solidFill>
                  <a:srgbClr val="0BB4AA"/>
                </a:solidFill>
                <a:latin typeface="+mj-lt"/>
                <a:hlinkClick r:id="rId3"/>
              </a:rPr>
              <a:t>Environment, lifestyle behavior and health-related quality of life in childhood and adolescent cancer survivors of extracranial malignancies. </a:t>
            </a:r>
            <a:r>
              <a:rPr lang="es-ES" sz="1600" dirty="0" err="1">
                <a:solidFill>
                  <a:srgbClr val="22332F"/>
                </a:solidFill>
                <a:latin typeface="Magra"/>
              </a:rPr>
              <a:t>Environ</a:t>
            </a:r>
            <a:r>
              <a:rPr lang="es-ES" sz="1600" dirty="0">
                <a:solidFill>
                  <a:srgbClr val="22332F"/>
                </a:solidFill>
                <a:latin typeface="Magra"/>
              </a:rPr>
              <a:t> Res. 2020;189:109910</a:t>
            </a:r>
            <a:endParaRPr lang="es-ES" sz="1600" dirty="0"/>
          </a:p>
          <a:p>
            <a:pPr marL="342900" indent="-342900">
              <a:lnSpc>
                <a:spcPct val="150000"/>
              </a:lnSpc>
              <a:buFont typeface="+mj-lt"/>
              <a:buAutoNum type="arabicPeriod"/>
            </a:pPr>
            <a:r>
              <a:rPr lang="es-ES" sz="1600" b="1" dirty="0" err="1"/>
              <a:t>Harnessing</a:t>
            </a:r>
            <a:r>
              <a:rPr lang="es-ES" sz="1600" b="1" dirty="0"/>
              <a:t> </a:t>
            </a:r>
            <a:r>
              <a:rPr lang="es-ES" sz="1600" b="1" dirty="0" err="1"/>
              <a:t>the</a:t>
            </a:r>
            <a:r>
              <a:rPr lang="es-ES" sz="1600" b="1" dirty="0"/>
              <a:t> </a:t>
            </a:r>
            <a:r>
              <a:rPr lang="es-ES" sz="1600" b="1" dirty="0" err="1"/>
              <a:t>healing</a:t>
            </a:r>
            <a:r>
              <a:rPr lang="es-ES" sz="1600" b="1" dirty="0"/>
              <a:t> </a:t>
            </a:r>
            <a:r>
              <a:rPr lang="es-ES" sz="1600" b="1" dirty="0" err="1"/>
              <a:t>power</a:t>
            </a:r>
            <a:r>
              <a:rPr lang="es-ES" sz="1600" b="1" dirty="0"/>
              <a:t> </a:t>
            </a:r>
            <a:r>
              <a:rPr lang="es-ES" sz="1600" b="1" dirty="0" err="1"/>
              <a:t>of</a:t>
            </a:r>
            <a:r>
              <a:rPr lang="es-ES" sz="1600" b="1" dirty="0"/>
              <a:t> </a:t>
            </a:r>
            <a:r>
              <a:rPr lang="es-ES" sz="1600" b="1" dirty="0" err="1"/>
              <a:t>nature</a:t>
            </a:r>
            <a:r>
              <a:rPr lang="es-ES" sz="1600" b="1" dirty="0"/>
              <a:t>: a </a:t>
            </a:r>
            <a:r>
              <a:rPr lang="es-ES" sz="1600" b="1" dirty="0" err="1"/>
              <a:t>review</a:t>
            </a:r>
            <a:r>
              <a:rPr lang="es-ES" sz="1600" b="1" dirty="0"/>
              <a:t> </a:t>
            </a:r>
            <a:r>
              <a:rPr lang="es-ES" sz="1600" b="1" dirty="0" err="1"/>
              <a:t>of</a:t>
            </a:r>
            <a:r>
              <a:rPr lang="es-ES" sz="1600" b="1" dirty="0"/>
              <a:t> natural </a:t>
            </a:r>
            <a:r>
              <a:rPr lang="es-ES" sz="1600" b="1" dirty="0" err="1"/>
              <a:t>interventions</a:t>
            </a:r>
            <a:r>
              <a:rPr lang="es-ES" sz="1600" b="1" dirty="0"/>
              <a:t> in </a:t>
            </a:r>
            <a:r>
              <a:rPr lang="es-ES" sz="1600" b="1" dirty="0" err="1"/>
              <a:t>substance</a:t>
            </a:r>
            <a:r>
              <a:rPr lang="es-ES" sz="1600" b="1" dirty="0"/>
              <a:t> abuse </a:t>
            </a:r>
            <a:r>
              <a:rPr lang="es-ES" sz="1600" b="1" dirty="0" err="1"/>
              <a:t>treatment</a:t>
            </a:r>
            <a:r>
              <a:rPr lang="es-ES" sz="1600" b="1" dirty="0"/>
              <a:t> and </a:t>
            </a:r>
            <a:r>
              <a:rPr lang="es-ES" sz="1600" b="1" dirty="0" err="1"/>
              <a:t>prevention</a:t>
            </a:r>
            <a:r>
              <a:rPr lang="es-ES" sz="1600" b="1" dirty="0"/>
              <a:t>. </a:t>
            </a:r>
            <a:r>
              <a:rPr lang="es-ES" sz="1600" dirty="0" err="1"/>
              <a:t>Environ</a:t>
            </a:r>
            <a:r>
              <a:rPr lang="es-ES" sz="1600" dirty="0"/>
              <a:t> </a:t>
            </a:r>
            <a:r>
              <a:rPr lang="es-ES" sz="1600" dirty="0" err="1"/>
              <a:t>Health</a:t>
            </a:r>
            <a:r>
              <a:rPr lang="es-ES" sz="1600" dirty="0"/>
              <a:t> </a:t>
            </a:r>
            <a:r>
              <a:rPr lang="es-ES" sz="1600" dirty="0" err="1"/>
              <a:t>Prev</a:t>
            </a:r>
            <a:r>
              <a:rPr lang="es-ES" sz="1600" dirty="0"/>
              <a:t> </a:t>
            </a:r>
            <a:r>
              <a:rPr lang="es-ES" sz="1600" dirty="0" err="1"/>
              <a:t>Med</a:t>
            </a:r>
            <a:r>
              <a:rPr lang="es-ES" sz="1600" dirty="0"/>
              <a:t>. 2024;29:64. </a:t>
            </a:r>
          </a:p>
          <a:p>
            <a:pPr marL="342900" indent="-342900">
              <a:lnSpc>
                <a:spcPct val="150000"/>
              </a:lnSpc>
              <a:buFont typeface="+mj-lt"/>
              <a:buAutoNum type="arabicPeriod"/>
            </a:pPr>
            <a:r>
              <a:rPr lang="es-ES" sz="1600" b="1" dirty="0" err="1"/>
              <a:t>Effects</a:t>
            </a:r>
            <a:r>
              <a:rPr lang="es-ES" sz="1600" b="1" dirty="0"/>
              <a:t> </a:t>
            </a:r>
            <a:r>
              <a:rPr lang="es-ES" sz="1600" b="1" dirty="0" err="1"/>
              <a:t>of</a:t>
            </a:r>
            <a:r>
              <a:rPr lang="es-ES" sz="1600" b="1" dirty="0"/>
              <a:t> </a:t>
            </a:r>
            <a:r>
              <a:rPr lang="es-ES" sz="1600" b="1" dirty="0" err="1"/>
              <a:t>forest</a:t>
            </a:r>
            <a:r>
              <a:rPr lang="es-ES" sz="1600" b="1" dirty="0"/>
              <a:t> </a:t>
            </a:r>
            <a:r>
              <a:rPr lang="es-ES" sz="1600" b="1" dirty="0" err="1"/>
              <a:t>therapy</a:t>
            </a:r>
            <a:r>
              <a:rPr lang="es-ES" sz="1600" b="1" dirty="0"/>
              <a:t> </a:t>
            </a:r>
            <a:r>
              <a:rPr lang="es-ES" sz="1600" b="1" dirty="0" err="1"/>
              <a:t>on</a:t>
            </a:r>
            <a:r>
              <a:rPr lang="es-ES" sz="1600" b="1" dirty="0"/>
              <a:t> </a:t>
            </a:r>
            <a:r>
              <a:rPr lang="es-ES" sz="1600" b="1" dirty="0" err="1"/>
              <a:t>salivary</a:t>
            </a:r>
            <a:r>
              <a:rPr lang="es-ES" sz="1600" b="1" dirty="0"/>
              <a:t> </a:t>
            </a:r>
            <a:r>
              <a:rPr lang="es-ES" sz="1600" b="1" dirty="0" err="1"/>
              <a:t>biomarkers</a:t>
            </a:r>
            <a:r>
              <a:rPr lang="es-ES" sz="1600" b="1" dirty="0"/>
              <a:t> (cortisol, </a:t>
            </a:r>
            <a:r>
              <a:rPr lang="es-ES" sz="1600" b="1" dirty="0" err="1"/>
              <a:t>amylase</a:t>
            </a:r>
            <a:r>
              <a:rPr lang="es-ES" sz="1600" b="1" dirty="0"/>
              <a:t> and IGA) in </a:t>
            </a:r>
            <a:r>
              <a:rPr lang="es-ES" sz="1600" b="1" dirty="0" err="1"/>
              <a:t>pediatric</a:t>
            </a:r>
            <a:r>
              <a:rPr lang="es-ES" sz="1600" b="1" dirty="0"/>
              <a:t> cáncer </a:t>
            </a:r>
            <a:r>
              <a:rPr lang="es-ES" sz="1600" b="1" dirty="0" err="1"/>
              <a:t>survivors</a:t>
            </a:r>
            <a:r>
              <a:rPr lang="es-ES" sz="1600" b="1" dirty="0"/>
              <a:t>: </a:t>
            </a:r>
            <a:r>
              <a:rPr lang="es-ES" sz="1600" b="1" dirty="0" err="1"/>
              <a:t>an</a:t>
            </a:r>
            <a:r>
              <a:rPr lang="es-ES" sz="1600" b="1" dirty="0"/>
              <a:t> experimental </a:t>
            </a:r>
            <a:r>
              <a:rPr lang="es-ES" sz="1600" b="1" dirty="0" err="1"/>
              <a:t>study</a:t>
            </a:r>
            <a:r>
              <a:rPr lang="es-ES" sz="1600" dirty="0"/>
              <a:t>. </a:t>
            </a:r>
            <a:r>
              <a:rPr lang="es-ES" sz="1600" dirty="0" err="1"/>
              <a:t>An</a:t>
            </a:r>
            <a:r>
              <a:rPr lang="es-ES" sz="1600" dirty="0"/>
              <a:t> </a:t>
            </a:r>
            <a:r>
              <a:rPr lang="es-ES" sz="1600" dirty="0" err="1"/>
              <a:t>Pediatr</a:t>
            </a:r>
            <a:r>
              <a:rPr lang="es-ES" sz="1600" dirty="0"/>
              <a:t> (Engl Ed). 2023 Nov;99(5):356-357. </a:t>
            </a:r>
          </a:p>
        </p:txBody>
      </p:sp>
    </p:spTree>
    <p:extLst>
      <p:ext uri="{BB962C8B-B14F-4D97-AF65-F5344CB8AC3E}">
        <p14:creationId xmlns:p14="http://schemas.microsoft.com/office/powerpoint/2010/main" val="1238628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DDC4-789B-9630-93D0-439BAFFECA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405080-1061-4927-88A6-634DB831A9B5}"/>
              </a:ext>
            </a:extLst>
          </p:cNvPr>
          <p:cNvSpPr>
            <a:spLocks noGrp="1"/>
          </p:cNvSpPr>
          <p:nvPr>
            <p:ph type="title"/>
          </p:nvPr>
        </p:nvSpPr>
        <p:spPr>
          <a:xfrm>
            <a:off x="717600" y="31722"/>
            <a:ext cx="7708800" cy="483900"/>
          </a:xfrm>
        </p:spPr>
        <p:txBody>
          <a:bodyPr/>
          <a:lstStyle/>
          <a:p>
            <a:r>
              <a:rPr lang="es-ES" dirty="0"/>
              <a:t>Conexión con la naturaleza: publicaciones del grupo </a:t>
            </a:r>
          </a:p>
        </p:txBody>
      </p:sp>
      <p:sp>
        <p:nvSpPr>
          <p:cNvPr id="4" name="CuadroTexto 3">
            <a:extLst>
              <a:ext uri="{FF2B5EF4-FFF2-40B4-BE49-F238E27FC236}">
                <a16:creationId xmlns:a16="http://schemas.microsoft.com/office/drawing/2014/main" id="{6825A8CC-F904-2982-8637-9C63E0C9404E}"/>
              </a:ext>
            </a:extLst>
          </p:cNvPr>
          <p:cNvSpPr txBox="1"/>
          <p:nvPr/>
        </p:nvSpPr>
        <p:spPr>
          <a:xfrm>
            <a:off x="124604" y="699542"/>
            <a:ext cx="8894791" cy="3607206"/>
          </a:xfrm>
          <a:prstGeom prst="rect">
            <a:avLst/>
          </a:prstGeom>
          <a:noFill/>
        </p:spPr>
        <p:txBody>
          <a:bodyPr wrap="square">
            <a:spAutoFit/>
          </a:bodyPr>
          <a:lstStyle/>
          <a:p>
            <a:pPr marL="342900" indent="-342900">
              <a:lnSpc>
                <a:spcPct val="150000"/>
              </a:lnSpc>
              <a:buFont typeface="+mj-lt"/>
              <a:buAutoNum type="arabicPeriod"/>
            </a:pPr>
            <a:r>
              <a:rPr lang="es-ES" dirty="0"/>
              <a:t>Alianza GRSIA. </a:t>
            </a:r>
            <a:r>
              <a:rPr lang="es-ES" b="1" dirty="0"/>
              <a:t>A </a:t>
            </a:r>
            <a:r>
              <a:rPr lang="es-ES" b="1" dirty="0" err="1"/>
              <a:t>growing</a:t>
            </a:r>
            <a:r>
              <a:rPr lang="es-ES" b="1" dirty="0"/>
              <a:t> </a:t>
            </a:r>
            <a:r>
              <a:rPr lang="es-ES" b="1" dirty="0" err="1"/>
              <a:t>disconnection</a:t>
            </a:r>
            <a:r>
              <a:rPr lang="es-ES" b="1" dirty="0"/>
              <a:t> </a:t>
            </a:r>
            <a:r>
              <a:rPr lang="es-ES" b="1" dirty="0" err="1"/>
              <a:t>from</a:t>
            </a:r>
            <a:r>
              <a:rPr lang="es-ES" b="1" dirty="0"/>
              <a:t> </a:t>
            </a:r>
            <a:r>
              <a:rPr lang="es-ES" b="1" dirty="0" err="1"/>
              <a:t>nature</a:t>
            </a:r>
            <a:r>
              <a:rPr lang="es-ES" b="1" dirty="0"/>
              <a:t>. </a:t>
            </a:r>
            <a:r>
              <a:rPr lang="es-ES" b="1" dirty="0" err="1"/>
              <a:t>Urgent</a:t>
            </a:r>
            <a:r>
              <a:rPr lang="es-ES" b="1" dirty="0"/>
              <a:t> </a:t>
            </a:r>
            <a:r>
              <a:rPr lang="es-ES" b="1" dirty="0" err="1"/>
              <a:t>call</a:t>
            </a:r>
            <a:r>
              <a:rPr lang="es-ES" b="1" dirty="0"/>
              <a:t> </a:t>
            </a:r>
            <a:r>
              <a:rPr lang="es-ES" b="1" dirty="0" err="1"/>
              <a:t>to</a:t>
            </a:r>
            <a:r>
              <a:rPr lang="es-ES" b="1" dirty="0"/>
              <a:t> </a:t>
            </a:r>
            <a:r>
              <a:rPr lang="es-ES" b="1" dirty="0" err="1"/>
              <a:t>action</a:t>
            </a:r>
            <a:r>
              <a:rPr lang="es-ES" b="1" dirty="0"/>
              <a:t> </a:t>
            </a:r>
            <a:r>
              <a:rPr lang="es-ES" b="1" dirty="0" err="1"/>
              <a:t>for</a:t>
            </a:r>
            <a:r>
              <a:rPr lang="es-ES" b="1" dirty="0"/>
              <a:t> a </a:t>
            </a:r>
            <a:r>
              <a:rPr lang="es-ES" b="1" dirty="0" err="1"/>
              <a:t>nature</a:t>
            </a:r>
            <a:r>
              <a:rPr lang="es-ES" b="1" dirty="0"/>
              <a:t> </a:t>
            </a:r>
            <a:r>
              <a:rPr lang="es-ES" b="1" dirty="0" err="1"/>
              <a:t>prescription</a:t>
            </a:r>
            <a:r>
              <a:rPr lang="es-ES" b="1" dirty="0"/>
              <a:t> global </a:t>
            </a:r>
            <a:r>
              <a:rPr lang="es-ES" b="1" dirty="0" err="1"/>
              <a:t>health</a:t>
            </a:r>
            <a:r>
              <a:rPr lang="es-ES" b="1" dirty="0"/>
              <a:t> </a:t>
            </a:r>
            <a:r>
              <a:rPr lang="es-ES" b="1" dirty="0" err="1"/>
              <a:t>alliance</a:t>
            </a:r>
            <a:r>
              <a:rPr lang="es-ES" b="1" dirty="0"/>
              <a:t>.</a:t>
            </a:r>
            <a:r>
              <a:rPr lang="es-ES" dirty="0"/>
              <a:t> </a:t>
            </a:r>
            <a:r>
              <a:rPr lang="es-ES" dirty="0" err="1"/>
              <a:t>An</a:t>
            </a:r>
            <a:r>
              <a:rPr lang="es-ES" dirty="0"/>
              <a:t> </a:t>
            </a:r>
            <a:r>
              <a:rPr lang="es-ES" dirty="0" err="1"/>
              <a:t>Pediatr</a:t>
            </a:r>
            <a:r>
              <a:rPr lang="es-ES" dirty="0"/>
              <a:t> (Engl Ed). 2024 Jun;100(6):e10-e12. </a:t>
            </a:r>
          </a:p>
          <a:p>
            <a:pPr marL="342900" indent="-342900">
              <a:lnSpc>
                <a:spcPct val="150000"/>
              </a:lnSpc>
              <a:buFont typeface="+mj-lt"/>
              <a:buAutoNum type="arabicPeriod"/>
            </a:pPr>
            <a:r>
              <a:rPr lang="es-ES" b="1" dirty="0"/>
              <a:t>Urban </a:t>
            </a:r>
            <a:r>
              <a:rPr lang="es-ES" b="1" dirty="0" err="1"/>
              <a:t>green</a:t>
            </a:r>
            <a:r>
              <a:rPr lang="es-ES" b="1" dirty="0"/>
              <a:t> </a:t>
            </a:r>
            <a:r>
              <a:rPr lang="es-ES" b="1" dirty="0" err="1"/>
              <a:t>spaces</a:t>
            </a:r>
            <a:r>
              <a:rPr lang="es-ES" b="1" dirty="0"/>
              <a:t> and </a:t>
            </a:r>
            <a:r>
              <a:rPr lang="es-ES" b="1" dirty="0" err="1"/>
              <a:t>childhood</a:t>
            </a:r>
            <a:r>
              <a:rPr lang="es-ES" b="1" dirty="0"/>
              <a:t> </a:t>
            </a:r>
            <a:r>
              <a:rPr lang="es-ES" b="1" dirty="0" err="1"/>
              <a:t>leukemia</a:t>
            </a:r>
            <a:r>
              <a:rPr lang="es-ES" b="1" dirty="0"/>
              <a:t> </a:t>
            </a:r>
            <a:r>
              <a:rPr lang="es-ES" b="1" dirty="0" err="1"/>
              <a:t>incidence</a:t>
            </a:r>
            <a:r>
              <a:rPr lang="es-ES" b="1" dirty="0"/>
              <a:t>: A </a:t>
            </a:r>
            <a:r>
              <a:rPr lang="es-ES" b="1" dirty="0" err="1"/>
              <a:t>population-based</a:t>
            </a:r>
            <a:r>
              <a:rPr lang="es-ES" b="1" dirty="0"/>
              <a:t> case-control </a:t>
            </a:r>
            <a:r>
              <a:rPr lang="es-ES" b="1" dirty="0" err="1"/>
              <a:t>study</a:t>
            </a:r>
            <a:r>
              <a:rPr lang="es-ES" b="1" dirty="0"/>
              <a:t> in Madrid. </a:t>
            </a:r>
            <a:r>
              <a:rPr lang="es-ES" dirty="0" err="1"/>
              <a:t>Environ</a:t>
            </a:r>
            <a:r>
              <a:rPr lang="es-ES" dirty="0"/>
              <a:t> Res. 2021 Nov;202:111723.</a:t>
            </a:r>
          </a:p>
          <a:p>
            <a:pPr marL="342900" indent="-342900">
              <a:lnSpc>
                <a:spcPct val="150000"/>
              </a:lnSpc>
              <a:buFont typeface="+mj-lt"/>
              <a:buAutoNum type="arabicPeriod"/>
            </a:pPr>
            <a:r>
              <a:rPr lang="es-ES" b="1" dirty="0" err="1"/>
              <a:t>Exploring</a:t>
            </a:r>
            <a:r>
              <a:rPr lang="es-ES" b="1" dirty="0"/>
              <a:t> Blue Spaces' </a:t>
            </a:r>
            <a:r>
              <a:rPr lang="es-ES" b="1" dirty="0" err="1"/>
              <a:t>Effects</a:t>
            </a:r>
            <a:r>
              <a:rPr lang="es-ES" b="1" dirty="0"/>
              <a:t> </a:t>
            </a:r>
            <a:r>
              <a:rPr lang="es-ES" b="1" dirty="0" err="1"/>
              <a:t>on</a:t>
            </a:r>
            <a:r>
              <a:rPr lang="es-ES" b="1" dirty="0"/>
              <a:t> </a:t>
            </a:r>
            <a:r>
              <a:rPr lang="es-ES" b="1" dirty="0" err="1"/>
              <a:t>Childhood</a:t>
            </a:r>
            <a:r>
              <a:rPr lang="es-ES" b="1" dirty="0"/>
              <a:t> </a:t>
            </a:r>
            <a:r>
              <a:rPr lang="es-ES" b="1" dirty="0" err="1"/>
              <a:t>Leukaemia</a:t>
            </a:r>
            <a:r>
              <a:rPr lang="es-ES" b="1" dirty="0"/>
              <a:t> </a:t>
            </a:r>
            <a:r>
              <a:rPr lang="es-ES" b="1" dirty="0" err="1"/>
              <a:t>Incidence</a:t>
            </a:r>
            <a:r>
              <a:rPr lang="es-ES" b="1" dirty="0"/>
              <a:t>: A </a:t>
            </a:r>
            <a:r>
              <a:rPr lang="es-ES" b="1" dirty="0" err="1"/>
              <a:t>Population-Based</a:t>
            </a:r>
            <a:r>
              <a:rPr lang="es-ES" b="1" dirty="0"/>
              <a:t> Case-Control </a:t>
            </a:r>
            <a:r>
              <a:rPr lang="es-ES" b="1" dirty="0" err="1"/>
              <a:t>Study</a:t>
            </a:r>
            <a:r>
              <a:rPr lang="es-ES" b="1" dirty="0"/>
              <a:t> in </a:t>
            </a:r>
            <a:r>
              <a:rPr lang="es-ES" b="1" dirty="0" err="1"/>
              <a:t>Spain</a:t>
            </a:r>
            <a:r>
              <a:rPr lang="es-ES" b="1" dirty="0"/>
              <a:t>. </a:t>
            </a:r>
            <a:r>
              <a:rPr lang="es-ES" dirty="0" err="1"/>
              <a:t>Int</a:t>
            </a:r>
            <a:r>
              <a:rPr lang="es-ES" dirty="0"/>
              <a:t> J </a:t>
            </a:r>
            <a:r>
              <a:rPr lang="es-ES" dirty="0" err="1"/>
              <a:t>Environ</a:t>
            </a:r>
            <a:r>
              <a:rPr lang="es-ES" dirty="0"/>
              <a:t> Res </a:t>
            </a:r>
            <a:r>
              <a:rPr lang="es-ES" dirty="0" err="1"/>
              <a:t>Public</a:t>
            </a:r>
            <a:r>
              <a:rPr lang="es-ES" dirty="0"/>
              <a:t> </a:t>
            </a:r>
            <a:r>
              <a:rPr lang="es-ES" dirty="0" err="1"/>
              <a:t>Health</a:t>
            </a:r>
            <a:r>
              <a:rPr lang="es-ES" dirty="0"/>
              <a:t>. 2022 </a:t>
            </a:r>
            <a:r>
              <a:rPr lang="es-ES" dirty="0" err="1"/>
              <a:t>Apr</a:t>
            </a:r>
            <a:r>
              <a:rPr lang="es-ES" dirty="0"/>
              <a:t> 25;19(9):5232. </a:t>
            </a:r>
          </a:p>
          <a:p>
            <a:pPr marL="342900" indent="-342900">
              <a:lnSpc>
                <a:spcPct val="150000"/>
              </a:lnSpc>
              <a:buFont typeface="+mj-lt"/>
              <a:buAutoNum type="arabicPeriod"/>
            </a:pPr>
            <a:r>
              <a:rPr lang="es-ES" b="1" dirty="0" err="1"/>
              <a:t>Exploring</a:t>
            </a:r>
            <a:r>
              <a:rPr lang="es-ES" b="1" dirty="0"/>
              <a:t> Urban Green Spaces' </a:t>
            </a:r>
            <a:r>
              <a:rPr lang="es-ES" b="1" dirty="0" err="1"/>
              <a:t>Effect</a:t>
            </a:r>
            <a:r>
              <a:rPr lang="es-ES" b="1" dirty="0"/>
              <a:t> </a:t>
            </a:r>
            <a:r>
              <a:rPr lang="es-ES" b="1" dirty="0" err="1"/>
              <a:t>against</a:t>
            </a:r>
            <a:r>
              <a:rPr lang="es-ES" b="1" dirty="0"/>
              <a:t> </a:t>
            </a:r>
            <a:r>
              <a:rPr lang="es-ES" b="1" dirty="0" err="1"/>
              <a:t>Traffic</a:t>
            </a:r>
            <a:r>
              <a:rPr lang="es-ES" b="1" dirty="0"/>
              <a:t> </a:t>
            </a:r>
            <a:r>
              <a:rPr lang="es-ES" b="1" dirty="0" err="1"/>
              <a:t>Exposure</a:t>
            </a:r>
            <a:r>
              <a:rPr lang="es-ES" b="1" dirty="0"/>
              <a:t> </a:t>
            </a:r>
            <a:r>
              <a:rPr lang="es-ES" b="1" dirty="0" err="1"/>
              <a:t>on</a:t>
            </a:r>
            <a:r>
              <a:rPr lang="es-ES" b="1" dirty="0"/>
              <a:t> </a:t>
            </a:r>
            <a:r>
              <a:rPr lang="es-ES" b="1" dirty="0" err="1"/>
              <a:t>Childhood</a:t>
            </a:r>
            <a:r>
              <a:rPr lang="es-ES" b="1" dirty="0"/>
              <a:t> </a:t>
            </a:r>
            <a:r>
              <a:rPr lang="es-ES" b="1" dirty="0" err="1"/>
              <a:t>Leukaemia</a:t>
            </a:r>
            <a:r>
              <a:rPr lang="es-ES" b="1" dirty="0"/>
              <a:t> </a:t>
            </a:r>
            <a:r>
              <a:rPr lang="es-ES" b="1" dirty="0" err="1"/>
              <a:t>Incidence</a:t>
            </a:r>
            <a:r>
              <a:rPr lang="es-ES" b="1" dirty="0"/>
              <a:t>. </a:t>
            </a:r>
            <a:r>
              <a:rPr lang="es-ES" dirty="0" err="1"/>
              <a:t>Int</a:t>
            </a:r>
            <a:r>
              <a:rPr lang="es-ES" dirty="0"/>
              <a:t> J </a:t>
            </a:r>
            <a:r>
              <a:rPr lang="es-ES" dirty="0" err="1"/>
              <a:t>Environ</a:t>
            </a:r>
            <a:r>
              <a:rPr lang="es-ES" dirty="0"/>
              <a:t> Res </a:t>
            </a:r>
            <a:r>
              <a:rPr lang="es-ES" dirty="0" err="1"/>
              <a:t>Public</a:t>
            </a:r>
            <a:r>
              <a:rPr lang="es-ES" dirty="0"/>
              <a:t> </a:t>
            </a:r>
            <a:r>
              <a:rPr lang="es-ES" dirty="0" err="1"/>
              <a:t>Health</a:t>
            </a:r>
            <a:r>
              <a:rPr lang="es-ES" dirty="0"/>
              <a:t>. 2023 Jan 31;20(3):2506. </a:t>
            </a:r>
          </a:p>
          <a:p>
            <a:pPr marL="342900" indent="-342900">
              <a:lnSpc>
                <a:spcPct val="150000"/>
              </a:lnSpc>
              <a:buFont typeface="+mj-lt"/>
              <a:buAutoNum type="arabicPeriod"/>
            </a:pPr>
            <a:r>
              <a:rPr lang="es-ES" b="1" dirty="0" err="1"/>
              <a:t>Systematic</a:t>
            </a:r>
            <a:r>
              <a:rPr lang="es-ES" b="1" dirty="0"/>
              <a:t> </a:t>
            </a:r>
            <a:r>
              <a:rPr lang="es-ES" b="1" dirty="0" err="1"/>
              <a:t>Review</a:t>
            </a:r>
            <a:r>
              <a:rPr lang="es-ES" b="1" dirty="0"/>
              <a:t>: </a:t>
            </a:r>
            <a:r>
              <a:rPr lang="es-ES" b="1" dirty="0" err="1"/>
              <a:t>Neurodevelopmental</a:t>
            </a:r>
            <a:r>
              <a:rPr lang="es-ES" b="1" dirty="0"/>
              <a:t> </a:t>
            </a:r>
            <a:r>
              <a:rPr lang="es-ES" b="1" dirty="0" err="1"/>
              <a:t>Benefits</a:t>
            </a:r>
            <a:r>
              <a:rPr lang="es-ES" b="1" dirty="0"/>
              <a:t> </a:t>
            </a:r>
            <a:r>
              <a:rPr lang="es-ES" b="1" dirty="0" err="1"/>
              <a:t>of</a:t>
            </a:r>
            <a:r>
              <a:rPr lang="es-ES" b="1" dirty="0"/>
              <a:t> Active/</a:t>
            </a:r>
            <a:r>
              <a:rPr lang="es-ES" b="1" dirty="0" err="1"/>
              <a:t>Passive</a:t>
            </a:r>
            <a:r>
              <a:rPr lang="es-ES" b="1" dirty="0"/>
              <a:t> </a:t>
            </a:r>
            <a:r>
              <a:rPr lang="es-ES" b="1" dirty="0" err="1"/>
              <a:t>School</a:t>
            </a:r>
            <a:r>
              <a:rPr lang="es-ES" b="1" dirty="0"/>
              <a:t> </a:t>
            </a:r>
            <a:r>
              <a:rPr lang="es-ES" b="1" dirty="0" err="1"/>
              <a:t>Exposure</a:t>
            </a:r>
            <a:r>
              <a:rPr lang="es-ES" b="1" dirty="0"/>
              <a:t> </a:t>
            </a:r>
            <a:r>
              <a:rPr lang="es-ES" b="1" dirty="0" err="1"/>
              <a:t>to</a:t>
            </a:r>
            <a:r>
              <a:rPr lang="es-ES" b="1" dirty="0"/>
              <a:t> Green and/</a:t>
            </a:r>
            <a:r>
              <a:rPr lang="es-ES" b="1" dirty="0" err="1"/>
              <a:t>or</a:t>
            </a:r>
            <a:r>
              <a:rPr lang="es-ES" b="1" dirty="0"/>
              <a:t> Blue Spaces in </a:t>
            </a:r>
            <a:r>
              <a:rPr lang="es-ES" b="1" dirty="0" err="1"/>
              <a:t>Children</a:t>
            </a:r>
            <a:r>
              <a:rPr lang="es-ES" b="1" dirty="0"/>
              <a:t> and </a:t>
            </a:r>
            <a:r>
              <a:rPr lang="es-ES" b="1" dirty="0" err="1"/>
              <a:t>Adolescents</a:t>
            </a:r>
            <a:r>
              <a:rPr lang="es-ES" dirty="0"/>
              <a:t>. </a:t>
            </a:r>
            <a:r>
              <a:rPr lang="es-ES" dirty="0" err="1"/>
              <a:t>Int</a:t>
            </a:r>
            <a:r>
              <a:rPr lang="es-ES" dirty="0"/>
              <a:t> J </a:t>
            </a:r>
            <a:r>
              <a:rPr lang="es-ES" dirty="0" err="1"/>
              <a:t>Environ</a:t>
            </a:r>
            <a:r>
              <a:rPr lang="es-ES" dirty="0"/>
              <a:t> Res </a:t>
            </a:r>
            <a:r>
              <a:rPr lang="es-ES" dirty="0" err="1"/>
              <a:t>Public</a:t>
            </a:r>
            <a:r>
              <a:rPr lang="es-ES" dirty="0"/>
              <a:t> </a:t>
            </a:r>
            <a:r>
              <a:rPr lang="es-ES" dirty="0" err="1"/>
              <a:t>Health</a:t>
            </a:r>
            <a:r>
              <a:rPr lang="es-ES" dirty="0"/>
              <a:t>. 2023 Feb 23;20(5):3958</a:t>
            </a:r>
          </a:p>
        </p:txBody>
      </p:sp>
    </p:spTree>
    <p:extLst>
      <p:ext uri="{BB962C8B-B14F-4D97-AF65-F5344CB8AC3E}">
        <p14:creationId xmlns:p14="http://schemas.microsoft.com/office/powerpoint/2010/main" val="3747975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3"/>
          <p:cNvSpPr txBox="1">
            <a:spLocks noGrp="1"/>
          </p:cNvSpPr>
          <p:nvPr>
            <p:ph type="title"/>
          </p:nvPr>
        </p:nvSpPr>
        <p:spPr>
          <a:xfrm>
            <a:off x="683568" y="246696"/>
            <a:ext cx="4604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CONTENIDOS</a:t>
            </a:r>
            <a:endParaRPr dirty="0"/>
          </a:p>
          <a:p>
            <a:pPr marL="0" lvl="0" indent="0" algn="l" rtl="0">
              <a:spcBef>
                <a:spcPts val="0"/>
              </a:spcBef>
              <a:spcAft>
                <a:spcPts val="0"/>
              </a:spcAft>
              <a:buNone/>
            </a:pPr>
            <a:endParaRPr dirty="0"/>
          </a:p>
        </p:txBody>
      </p:sp>
      <p:sp>
        <p:nvSpPr>
          <p:cNvPr id="457" name="Google Shape;457;p33"/>
          <p:cNvSpPr txBox="1">
            <a:spLocks noGrp="1"/>
          </p:cNvSpPr>
          <p:nvPr>
            <p:ph type="body" idx="1"/>
          </p:nvPr>
        </p:nvSpPr>
        <p:spPr>
          <a:xfrm>
            <a:off x="539552" y="894768"/>
            <a:ext cx="7709100" cy="3456384"/>
          </a:xfrm>
          <a:prstGeom prst="rect">
            <a:avLst/>
          </a:prstGeom>
        </p:spPr>
        <p:txBody>
          <a:bodyPr spcFirstLastPara="1" wrap="square" lIns="91425" tIns="91425" rIns="91425" bIns="91425" anchor="t" anchorCtr="0">
            <a:noAutofit/>
          </a:bodyPr>
          <a:lstStyle/>
          <a:p>
            <a:pPr marL="457200" lvl="0" indent="-301625" algn="l" rtl="0">
              <a:spcBef>
                <a:spcPts val="0"/>
              </a:spcBef>
              <a:spcAft>
                <a:spcPts val="0"/>
              </a:spcAft>
              <a:buSzPts val="1150"/>
              <a:buChar char="●"/>
            </a:pPr>
            <a:r>
              <a:rPr lang="es-ES" b="1" dirty="0"/>
              <a:t>1. SALUD Y NATURALEZA: CONTEXTO</a:t>
            </a:r>
          </a:p>
          <a:p>
            <a:pPr lvl="1" indent="-301625">
              <a:buSzPts val="1150"/>
              <a:buFont typeface="Wingdings" panose="05000000000000000000" pitchFamily="2" charset="2"/>
              <a:buChar char="§"/>
            </a:pPr>
            <a:r>
              <a:rPr lang="es-ES" dirty="0"/>
              <a:t>Relación entre humanos y naturaleza</a:t>
            </a:r>
          </a:p>
          <a:p>
            <a:pPr lvl="1" indent="-301625">
              <a:buSzPts val="1150"/>
              <a:buFont typeface="Wingdings" panose="05000000000000000000" pitchFamily="2" charset="2"/>
              <a:buChar char="§"/>
            </a:pPr>
            <a:r>
              <a:rPr lang="es-ES" dirty="0"/>
              <a:t>Cambios en el estilo de vida moderno y su impacto en la conexión con la naturaleza</a:t>
            </a:r>
          </a:p>
          <a:p>
            <a:pPr lvl="1" indent="-301625">
              <a:buSzPts val="1150"/>
              <a:buFont typeface="Wingdings" panose="05000000000000000000" pitchFamily="2" charset="2"/>
              <a:buChar char="§"/>
            </a:pPr>
            <a:r>
              <a:rPr lang="es-ES" dirty="0"/>
              <a:t>Crisis de Biodiversidad y perdida de hábitats naturales</a:t>
            </a:r>
          </a:p>
          <a:p>
            <a:pPr lvl="1" indent="-301625">
              <a:buSzPts val="1150"/>
              <a:buFont typeface="Wingdings" panose="05000000000000000000" pitchFamily="2" charset="2"/>
              <a:buChar char="§"/>
            </a:pPr>
            <a:r>
              <a:rPr lang="es-ES" dirty="0"/>
              <a:t>Teoría de la Biofilia y evidencias sobre los beneficios del contacto con la naturaleza</a:t>
            </a:r>
            <a:endParaRPr dirty="0"/>
          </a:p>
          <a:p>
            <a:pPr marL="457200" lvl="0" indent="-301625" algn="l" rtl="0">
              <a:spcBef>
                <a:spcPts val="0"/>
              </a:spcBef>
              <a:spcAft>
                <a:spcPts val="0"/>
              </a:spcAft>
              <a:buSzPts val="1150"/>
              <a:buChar char="●"/>
            </a:pPr>
            <a:r>
              <a:rPr lang="es-ES" b="1" dirty="0"/>
              <a:t>2. BENEFICIOS FÍSICOS DEL CONTACTO CON LA NATURALEZA</a:t>
            </a:r>
          </a:p>
          <a:p>
            <a:pPr lvl="1" indent="-301625">
              <a:buSzPts val="1150"/>
              <a:buFont typeface="Wingdings" panose="05000000000000000000" pitchFamily="2" charset="2"/>
              <a:buChar char="§"/>
            </a:pPr>
            <a:r>
              <a:rPr lang="es-ES" dirty="0"/>
              <a:t>Estrés fisiológico</a:t>
            </a:r>
          </a:p>
          <a:p>
            <a:pPr lvl="1" indent="-301625">
              <a:buSzPts val="1150"/>
              <a:buFont typeface="Wingdings" panose="05000000000000000000" pitchFamily="2" charset="2"/>
              <a:buChar char="§"/>
            </a:pPr>
            <a:r>
              <a:rPr lang="es-ES" dirty="0"/>
              <a:t>Sistema inmunológico</a:t>
            </a:r>
          </a:p>
          <a:p>
            <a:pPr lvl="1" indent="-301625">
              <a:buSzPts val="1150"/>
              <a:buFont typeface="Wingdings" panose="05000000000000000000" pitchFamily="2" charset="2"/>
              <a:buChar char="§"/>
            </a:pPr>
            <a:r>
              <a:rPr lang="es-ES" dirty="0"/>
              <a:t>Salud cardiovascular</a:t>
            </a:r>
          </a:p>
          <a:p>
            <a:pPr lvl="1" indent="-301625">
              <a:buSzPts val="1150"/>
              <a:buFont typeface="Wingdings" panose="05000000000000000000" pitchFamily="2" charset="2"/>
              <a:buChar char="§"/>
            </a:pPr>
            <a:r>
              <a:rPr lang="es-ES" dirty="0"/>
              <a:t>Actividad física y vida saludable</a:t>
            </a:r>
          </a:p>
          <a:p>
            <a:pPr marL="457200" lvl="0" indent="-301625" algn="l" rtl="0">
              <a:spcBef>
                <a:spcPts val="0"/>
              </a:spcBef>
              <a:spcAft>
                <a:spcPts val="0"/>
              </a:spcAft>
              <a:buSzPts val="1150"/>
              <a:buChar char="●"/>
            </a:pPr>
            <a:r>
              <a:rPr lang="es-ES" b="1" dirty="0"/>
              <a:t>3. BENEFICIOS MENTALES Y EMOCIONALES</a:t>
            </a:r>
          </a:p>
          <a:p>
            <a:pPr lvl="1" indent="-301625">
              <a:buSzPts val="1150"/>
              <a:buChar char="●"/>
            </a:pPr>
            <a:r>
              <a:rPr lang="es-ES" dirty="0"/>
              <a:t>Estado de ánimo</a:t>
            </a:r>
          </a:p>
          <a:p>
            <a:pPr lvl="1" indent="-301625">
              <a:buSzPts val="1150"/>
              <a:buChar char="●"/>
            </a:pPr>
            <a:r>
              <a:rPr lang="es-ES" dirty="0"/>
              <a:t>Fatiga mental</a:t>
            </a:r>
          </a:p>
          <a:p>
            <a:pPr lvl="1" indent="-301625">
              <a:buSzPts val="1150"/>
              <a:buChar char="●"/>
            </a:pPr>
            <a:r>
              <a:rPr lang="es-ES" dirty="0"/>
              <a:t>Creatividad y concentración</a:t>
            </a:r>
          </a:p>
          <a:p>
            <a:pPr lvl="1" indent="-301625">
              <a:buSzPts val="1150"/>
              <a:buChar char="●"/>
            </a:pPr>
            <a:r>
              <a:rPr lang="es-ES" dirty="0"/>
              <a:t>Salud mental y trastornos del neurodesarrollo.</a:t>
            </a:r>
          </a:p>
          <a:p>
            <a:pPr marL="457200" lvl="0" indent="-301625" algn="l" rtl="0">
              <a:spcBef>
                <a:spcPts val="0"/>
              </a:spcBef>
              <a:spcAft>
                <a:spcPts val="0"/>
              </a:spcAft>
              <a:buSzPts val="1150"/>
              <a:buChar char="●"/>
            </a:pPr>
            <a:r>
              <a:rPr lang="es-ES" b="1" dirty="0"/>
              <a:t>4. BENEFICIOS SOCIALES, AMBIENTALES Y COMUNITARIA</a:t>
            </a:r>
          </a:p>
          <a:p>
            <a:pPr lvl="1" indent="-301625">
              <a:buSzPts val="1150"/>
              <a:buChar char="●"/>
            </a:pPr>
            <a:r>
              <a:rPr lang="es-ES" dirty="0"/>
              <a:t>Interacción social.</a:t>
            </a:r>
          </a:p>
          <a:p>
            <a:pPr lvl="1" indent="-301625">
              <a:buSzPts val="1150"/>
              <a:buChar char="●"/>
            </a:pPr>
            <a:r>
              <a:rPr lang="es-ES" dirty="0"/>
              <a:t>Comunidad</a:t>
            </a:r>
          </a:p>
          <a:p>
            <a:pPr lvl="1" indent="-301625">
              <a:buSzPts val="1150"/>
              <a:buChar char="●"/>
            </a:pPr>
            <a:r>
              <a:rPr lang="es-ES" dirty="0"/>
              <a:t>Carácter proambiental</a:t>
            </a:r>
          </a:p>
          <a:p>
            <a:pPr lvl="1" indent="-301625">
              <a:buSzPts val="1150"/>
              <a:buChar char="●"/>
            </a:pPr>
            <a:r>
              <a:rPr lang="es-ES" dirty="0"/>
              <a:t>Empatía y cooperación.</a:t>
            </a:r>
            <a:endParaRPr dirty="0"/>
          </a:p>
          <a:p>
            <a:pPr marL="0" lvl="0" indent="0" algn="l" rtl="0">
              <a:spcBef>
                <a:spcPts val="0"/>
              </a:spcBef>
              <a:spcAft>
                <a:spcPts val="0"/>
              </a:spcAft>
              <a:buNone/>
            </a:pPr>
            <a:endParaRPr sz="1150" dirty="0"/>
          </a:p>
        </p:txBody>
      </p:sp>
      <p:grpSp>
        <p:nvGrpSpPr>
          <p:cNvPr id="458" name="Google Shape;458;p33"/>
          <p:cNvGrpSpPr/>
          <p:nvPr/>
        </p:nvGrpSpPr>
        <p:grpSpPr>
          <a:xfrm flipH="1">
            <a:off x="776032" y="793130"/>
            <a:ext cx="446222" cy="77476"/>
            <a:chOff x="6146875" y="1767300"/>
            <a:chExt cx="331025" cy="57475"/>
          </a:xfrm>
        </p:grpSpPr>
        <p:sp>
          <p:nvSpPr>
            <p:cNvPr id="459" name="Google Shape;459;p33"/>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3"/>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3"/>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35592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C10C57-580B-3B87-A11D-A853218906BB}"/>
              </a:ext>
            </a:extLst>
          </p:cNvPr>
          <p:cNvSpPr>
            <a:spLocks noGrp="1"/>
          </p:cNvSpPr>
          <p:nvPr>
            <p:ph type="title"/>
          </p:nvPr>
        </p:nvSpPr>
        <p:spPr/>
        <p:txBody>
          <a:bodyPr/>
          <a:lstStyle/>
          <a:p>
            <a:r>
              <a:rPr lang="es-ES" dirty="0"/>
              <a:t>Conexión con la naturaleza: publicaciones del grupo </a:t>
            </a:r>
          </a:p>
        </p:txBody>
      </p:sp>
      <p:sp>
        <p:nvSpPr>
          <p:cNvPr id="4" name="CuadroTexto 3">
            <a:extLst>
              <a:ext uri="{FF2B5EF4-FFF2-40B4-BE49-F238E27FC236}">
                <a16:creationId xmlns:a16="http://schemas.microsoft.com/office/drawing/2014/main" id="{FF054DBF-CEC6-2EDB-DAC0-F93EE8BC81B8}"/>
              </a:ext>
            </a:extLst>
          </p:cNvPr>
          <p:cNvSpPr txBox="1"/>
          <p:nvPr/>
        </p:nvSpPr>
        <p:spPr>
          <a:xfrm>
            <a:off x="179437" y="1037632"/>
            <a:ext cx="8784976" cy="3254737"/>
          </a:xfrm>
          <a:prstGeom prst="rect">
            <a:avLst/>
          </a:prstGeom>
          <a:noFill/>
        </p:spPr>
        <p:txBody>
          <a:bodyPr wrap="square">
            <a:spAutoFit/>
          </a:bodyPr>
          <a:lstStyle/>
          <a:p>
            <a:pPr>
              <a:spcAft>
                <a:spcPts val="1500"/>
              </a:spcAft>
            </a:pPr>
            <a:r>
              <a:rPr lang="es-ES" sz="1100" b="1" i="0" u="none" strike="noStrike" dirty="0">
                <a:solidFill>
                  <a:srgbClr val="0BB4AA"/>
                </a:solidFill>
                <a:effectLst/>
                <a:latin typeface="Magra"/>
                <a:hlinkClick r:id="rId2"/>
              </a:rPr>
              <a:t>Deficit de contacto con la naturaleza. Rev Esp Urg Ped 2015. </a:t>
            </a:r>
          </a:p>
          <a:p>
            <a:pPr algn="l">
              <a:spcAft>
                <a:spcPts val="1500"/>
              </a:spcAft>
              <a:buNone/>
            </a:pPr>
            <a:r>
              <a:rPr lang="es-ES" sz="1100" b="1" i="0" u="none" strike="noStrike" dirty="0">
                <a:solidFill>
                  <a:srgbClr val="0BB4AA"/>
                </a:solidFill>
                <a:effectLst/>
                <a:latin typeface="Magra"/>
                <a:hlinkClick r:id="rId2"/>
              </a:rPr>
              <a:t>Efectos de la terapia de bosque sobre biomarcadores salivales (cortisol, amilasa e IGA) en supervivientes de cáncer pediátrico: estudio experimental</a:t>
            </a:r>
            <a:r>
              <a:rPr lang="es-ES" sz="1100" b="0" i="0" u="none" strike="noStrike" dirty="0">
                <a:solidFill>
                  <a:srgbClr val="0BB4AA"/>
                </a:solidFill>
                <a:effectLst/>
                <a:latin typeface="Magra"/>
                <a:hlinkClick r:id="rId2"/>
              </a:rPr>
              <a:t> </a:t>
            </a:r>
            <a:r>
              <a:rPr lang="es-ES" sz="1100" b="0" i="0" dirty="0">
                <a:solidFill>
                  <a:srgbClr val="22332F"/>
                </a:solidFill>
                <a:effectLst/>
                <a:latin typeface="Magra"/>
              </a:rPr>
              <a:t> Anales de Pediatría, 2024</a:t>
            </a:r>
          </a:p>
          <a:p>
            <a:pPr algn="l">
              <a:spcAft>
                <a:spcPts val="1500"/>
              </a:spcAft>
              <a:buNone/>
            </a:pPr>
            <a:r>
              <a:rPr lang="es-ES" sz="1100" b="1" i="0" u="none" strike="noStrike" dirty="0">
                <a:solidFill>
                  <a:srgbClr val="0BB4AA"/>
                </a:solidFill>
                <a:effectLst/>
                <a:latin typeface="Magra"/>
                <a:hlinkClick r:id="rId3"/>
              </a:rPr>
              <a:t>Creciente desconexión de la Naturaleza. urge una alianza de Salud Global para la prescripción de naturaleza. </a:t>
            </a:r>
            <a:r>
              <a:rPr lang="es-ES" sz="1100" b="0" i="0" dirty="0">
                <a:solidFill>
                  <a:srgbClr val="22332F"/>
                </a:solidFill>
                <a:effectLst/>
                <a:latin typeface="Magra"/>
              </a:rPr>
              <a:t>Anales de Pediatría, 2023,</a:t>
            </a:r>
          </a:p>
          <a:p>
            <a:pPr algn="l">
              <a:spcAft>
                <a:spcPts val="1500"/>
              </a:spcAft>
              <a:buNone/>
            </a:pPr>
            <a:r>
              <a:rPr lang="es-ES" sz="1100" b="0" i="0" dirty="0">
                <a:solidFill>
                  <a:srgbClr val="22332F"/>
                </a:solidFill>
                <a:effectLst/>
                <a:latin typeface="Magra"/>
              </a:rPr>
              <a:t>Díaz-Martínez F, Sánchez-Sauco MF, Cabrera-Rivera LT, Sánchez CO, Hidalgo-Albadalejo MD, Claudio L, Ortega-García JA. </a:t>
            </a:r>
            <a:r>
              <a:rPr lang="es-ES" sz="1100" b="1" i="0" u="none" strike="noStrike" dirty="0">
                <a:solidFill>
                  <a:srgbClr val="0BB4AA"/>
                </a:solidFill>
                <a:effectLst/>
                <a:latin typeface="Magra"/>
                <a:hlinkClick r:id="rId4"/>
              </a:rPr>
              <a:t>Systematic Review: Neurodevelopmental Benefits of Active/Passive School Exposure to Green and/or Blue Spaces in Children and Adolescents.</a:t>
            </a:r>
            <a:r>
              <a:rPr lang="es-ES" sz="1100" b="1" i="0" dirty="0">
                <a:solidFill>
                  <a:srgbClr val="22332F"/>
                </a:solidFill>
                <a:effectLst/>
                <a:latin typeface="Magra"/>
              </a:rPr>
              <a:t> </a:t>
            </a:r>
            <a:r>
              <a:rPr lang="es-ES" sz="1100" b="0" i="0" dirty="0" err="1">
                <a:solidFill>
                  <a:srgbClr val="22332F"/>
                </a:solidFill>
                <a:effectLst/>
                <a:latin typeface="Magra"/>
              </a:rPr>
              <a:t>Int</a:t>
            </a:r>
            <a:r>
              <a:rPr lang="es-ES" sz="1100" b="0" i="0" dirty="0">
                <a:solidFill>
                  <a:srgbClr val="22332F"/>
                </a:solidFill>
                <a:effectLst/>
                <a:latin typeface="Magra"/>
              </a:rPr>
              <a:t> J </a:t>
            </a:r>
            <a:r>
              <a:rPr lang="es-ES" sz="1100" b="0" i="0" dirty="0" err="1">
                <a:solidFill>
                  <a:srgbClr val="22332F"/>
                </a:solidFill>
                <a:effectLst/>
                <a:latin typeface="Magra"/>
              </a:rPr>
              <a:t>Environ</a:t>
            </a:r>
            <a:r>
              <a:rPr lang="es-ES" sz="1100" b="0" i="0" dirty="0">
                <a:solidFill>
                  <a:srgbClr val="22332F"/>
                </a:solidFill>
                <a:effectLst/>
                <a:latin typeface="Magra"/>
              </a:rPr>
              <a:t> Res </a:t>
            </a:r>
            <a:r>
              <a:rPr lang="es-ES" sz="1100" b="0" i="0" dirty="0" err="1">
                <a:solidFill>
                  <a:srgbClr val="22332F"/>
                </a:solidFill>
                <a:effectLst/>
                <a:latin typeface="Magra"/>
              </a:rPr>
              <a:t>Public</a:t>
            </a:r>
            <a:r>
              <a:rPr lang="es-ES" sz="1100" b="0" i="0" dirty="0">
                <a:solidFill>
                  <a:srgbClr val="22332F"/>
                </a:solidFill>
                <a:effectLst/>
                <a:latin typeface="Magra"/>
              </a:rPr>
              <a:t> </a:t>
            </a:r>
            <a:r>
              <a:rPr lang="es-ES" sz="1100" b="0" i="0" dirty="0" err="1">
                <a:solidFill>
                  <a:srgbClr val="22332F"/>
                </a:solidFill>
                <a:effectLst/>
                <a:latin typeface="Magra"/>
              </a:rPr>
              <a:t>Health</a:t>
            </a:r>
            <a:r>
              <a:rPr lang="es-ES" sz="1100" b="0" i="0" dirty="0">
                <a:solidFill>
                  <a:srgbClr val="22332F"/>
                </a:solidFill>
                <a:effectLst/>
                <a:latin typeface="Magra"/>
              </a:rPr>
              <a:t>. 2023;20:3958.  </a:t>
            </a:r>
            <a:r>
              <a:rPr lang="es-ES" sz="1100" b="0" i="1" dirty="0">
                <a:solidFill>
                  <a:srgbClr val="22332F"/>
                </a:solidFill>
                <a:effectLst/>
                <a:latin typeface="Magra"/>
              </a:rPr>
              <a:t>Nota: en este trabajo revisión sistemática sobre los efectos de la exposición a espacios verdes y azules de los centros educativos. Mejora muchos aspectos de la salud y rendimiento académico.</a:t>
            </a:r>
            <a:endParaRPr lang="es-ES" sz="1100" b="0" i="0" dirty="0">
              <a:solidFill>
                <a:srgbClr val="22332F"/>
              </a:solidFill>
              <a:effectLst/>
              <a:latin typeface="Magra"/>
            </a:endParaRPr>
          </a:p>
          <a:p>
            <a:pPr algn="l">
              <a:spcAft>
                <a:spcPts val="1500"/>
              </a:spcAft>
              <a:buNone/>
            </a:pPr>
            <a:r>
              <a:rPr lang="es-ES" sz="1100" b="0" i="0" dirty="0">
                <a:solidFill>
                  <a:srgbClr val="22332F"/>
                </a:solidFill>
                <a:effectLst/>
                <a:latin typeface="Magra"/>
              </a:rPr>
              <a:t>Ojeda Sánchez C, García-Pérez J, Gómez-Barroso D, Domínguez-Castillo A, Pardo Romaguera E, Cañete A, Ortega-García JA, Ramis R. </a:t>
            </a:r>
            <a:r>
              <a:rPr lang="es-ES" sz="1100" b="1" i="0" u="none" strike="noStrike" dirty="0">
                <a:solidFill>
                  <a:srgbClr val="0BB4AA"/>
                </a:solidFill>
                <a:effectLst/>
                <a:latin typeface="Magra"/>
                <a:hlinkClick r:id="rId5"/>
              </a:rPr>
              <a:t>Exploring Urban Green Spaces’ Effect against Traffic Exposure on Childhood Leukaemia Incidence. </a:t>
            </a:r>
            <a:r>
              <a:rPr lang="es-ES" sz="1100" b="0" i="0" dirty="0" err="1">
                <a:solidFill>
                  <a:srgbClr val="22332F"/>
                </a:solidFill>
                <a:effectLst/>
                <a:latin typeface="Magra"/>
              </a:rPr>
              <a:t>Int</a:t>
            </a:r>
            <a:r>
              <a:rPr lang="es-ES" sz="1100" b="0" i="0" dirty="0">
                <a:solidFill>
                  <a:srgbClr val="22332F"/>
                </a:solidFill>
                <a:effectLst/>
                <a:latin typeface="Magra"/>
              </a:rPr>
              <a:t> J </a:t>
            </a:r>
            <a:r>
              <a:rPr lang="es-ES" sz="1100" b="0" i="0" dirty="0" err="1">
                <a:solidFill>
                  <a:srgbClr val="22332F"/>
                </a:solidFill>
                <a:effectLst/>
                <a:latin typeface="Magra"/>
              </a:rPr>
              <a:t>Environ</a:t>
            </a:r>
            <a:r>
              <a:rPr lang="es-ES" sz="1100" b="0" i="0" dirty="0">
                <a:solidFill>
                  <a:srgbClr val="22332F"/>
                </a:solidFill>
                <a:effectLst/>
                <a:latin typeface="Magra"/>
              </a:rPr>
              <a:t> Res </a:t>
            </a:r>
            <a:r>
              <a:rPr lang="es-ES" sz="1100" b="0" i="0" dirty="0" err="1">
                <a:solidFill>
                  <a:srgbClr val="22332F"/>
                </a:solidFill>
                <a:effectLst/>
                <a:latin typeface="Magra"/>
              </a:rPr>
              <a:t>Public</a:t>
            </a:r>
            <a:r>
              <a:rPr lang="es-ES" sz="1100" b="0" i="0" dirty="0">
                <a:solidFill>
                  <a:srgbClr val="22332F"/>
                </a:solidFill>
                <a:effectLst/>
                <a:latin typeface="Magra"/>
              </a:rPr>
              <a:t> </a:t>
            </a:r>
            <a:r>
              <a:rPr lang="es-ES" sz="1100" b="0" i="0" dirty="0" err="1">
                <a:solidFill>
                  <a:srgbClr val="22332F"/>
                </a:solidFill>
                <a:effectLst/>
                <a:latin typeface="Magra"/>
              </a:rPr>
              <a:t>Health</a:t>
            </a:r>
            <a:r>
              <a:rPr lang="es-ES" sz="1100" b="0" i="0" dirty="0">
                <a:solidFill>
                  <a:srgbClr val="22332F"/>
                </a:solidFill>
                <a:effectLst/>
                <a:latin typeface="Magra"/>
              </a:rPr>
              <a:t>. 2023 Jan 31;20(3):2506.</a:t>
            </a:r>
          </a:p>
          <a:p>
            <a:pPr algn="l">
              <a:spcAft>
                <a:spcPts val="1500"/>
              </a:spcAft>
              <a:buNone/>
            </a:pPr>
            <a:r>
              <a:rPr lang="es-ES" sz="1100" b="0" i="0" dirty="0">
                <a:solidFill>
                  <a:srgbClr val="22332F"/>
                </a:solidFill>
                <a:effectLst/>
                <a:latin typeface="Magra"/>
              </a:rPr>
              <a:t>Cárceles-Álvarez A, Ortega-García JA, López-Hernández FA, Fuster-Soler JL, Sanz-</a:t>
            </a:r>
            <a:r>
              <a:rPr lang="es-ES" sz="1100" b="0" i="0" dirty="0" err="1">
                <a:solidFill>
                  <a:srgbClr val="22332F"/>
                </a:solidFill>
                <a:effectLst/>
                <a:latin typeface="Magra"/>
              </a:rPr>
              <a:t>Monllor</a:t>
            </a:r>
            <a:r>
              <a:rPr lang="es-ES" sz="1100" b="0" i="0" dirty="0">
                <a:solidFill>
                  <a:srgbClr val="22332F"/>
                </a:solidFill>
                <a:effectLst/>
                <a:latin typeface="Magra"/>
              </a:rPr>
              <a:t> A, Ramis R, Claudio L. </a:t>
            </a:r>
            <a:r>
              <a:rPr lang="es-ES" sz="1100" b="1" i="0" u="none" strike="noStrike" dirty="0">
                <a:solidFill>
                  <a:srgbClr val="0BB4AA"/>
                </a:solidFill>
                <a:effectLst/>
                <a:latin typeface="Magra"/>
                <a:hlinkClick r:id="rId6"/>
              </a:rPr>
              <a:t>Environment, lifestyle behavior and health-related quality of life in childhood and adolescent cancer survivors of extracranial malignancies. </a:t>
            </a:r>
            <a:r>
              <a:rPr lang="es-ES" sz="1100" b="0" i="0" dirty="0" err="1">
                <a:solidFill>
                  <a:srgbClr val="22332F"/>
                </a:solidFill>
                <a:effectLst/>
                <a:latin typeface="Magra"/>
              </a:rPr>
              <a:t>Environ</a:t>
            </a:r>
            <a:r>
              <a:rPr lang="es-ES" sz="1100" b="0" i="0" dirty="0">
                <a:solidFill>
                  <a:srgbClr val="22332F"/>
                </a:solidFill>
                <a:effectLst/>
                <a:latin typeface="Magra"/>
              </a:rPr>
              <a:t> Res. 2020;189:109910. </a:t>
            </a:r>
            <a:r>
              <a:rPr lang="es-ES" sz="1100" b="0" i="1" dirty="0">
                <a:solidFill>
                  <a:srgbClr val="22332F"/>
                </a:solidFill>
                <a:effectLst/>
                <a:latin typeface="Magra"/>
              </a:rPr>
              <a:t>Nota: Las experiencias de contacto con la naturaleza mejoran los niveles de calidad de vida relacionados con la salud en los supervivientes de cáncer</a:t>
            </a:r>
            <a:endParaRPr lang="es-ES" sz="1100" b="0" i="0" dirty="0">
              <a:solidFill>
                <a:srgbClr val="22332F"/>
              </a:solidFill>
              <a:effectLst/>
              <a:latin typeface="Magra"/>
            </a:endParaRPr>
          </a:p>
        </p:txBody>
      </p:sp>
    </p:spTree>
    <p:extLst>
      <p:ext uri="{BB962C8B-B14F-4D97-AF65-F5344CB8AC3E}">
        <p14:creationId xmlns:p14="http://schemas.microsoft.com/office/powerpoint/2010/main" val="2256542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5"/>
          <p:cNvSpPr txBox="1">
            <a:spLocks noGrp="1"/>
          </p:cNvSpPr>
          <p:nvPr>
            <p:ph type="title" idx="2"/>
          </p:nvPr>
        </p:nvSpPr>
        <p:spPr>
          <a:xfrm>
            <a:off x="103840" y="1215054"/>
            <a:ext cx="3516097" cy="49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BOSQUES PARA LA SALUD</a:t>
            </a:r>
            <a:br>
              <a:rPr lang="en" dirty="0"/>
            </a:br>
            <a:r>
              <a:rPr lang="en" dirty="0"/>
              <a:t>"Un niño/a, un arbol"</a:t>
            </a:r>
            <a:endParaRPr dirty="0"/>
          </a:p>
        </p:txBody>
      </p:sp>
      <p:grpSp>
        <p:nvGrpSpPr>
          <p:cNvPr id="888" name="Google Shape;888;p45"/>
          <p:cNvGrpSpPr/>
          <p:nvPr/>
        </p:nvGrpSpPr>
        <p:grpSpPr>
          <a:xfrm flipH="1">
            <a:off x="3056168" y="1707654"/>
            <a:ext cx="446222" cy="77476"/>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651;p39"/>
          <p:cNvSpPr txBox="1">
            <a:spLocks/>
          </p:cNvSpPr>
          <p:nvPr/>
        </p:nvSpPr>
        <p:spPr>
          <a:xfrm>
            <a:off x="0" y="267494"/>
            <a:ext cx="914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lgn="ctr">
              <a:buSzPts val="1150"/>
            </a:pPr>
            <a:r>
              <a:rPr lang="es-ES" sz="2000" dirty="0">
                <a:uFill>
                  <a:noFill/>
                </a:uFill>
                <a:latin typeface="Bahnschrift Condensed" panose="020B0502040204020203" pitchFamily="34" charset="0"/>
              </a:rPr>
              <a:t>Proyectos y actuaciones de Conexión con la Naturaleza desarrollados desde PEHSU Murcia</a:t>
            </a:r>
          </a:p>
        </p:txBody>
      </p:sp>
      <p:sp>
        <p:nvSpPr>
          <p:cNvPr id="54" name="Google Shape;653;p39"/>
          <p:cNvSpPr txBox="1">
            <a:spLocks/>
          </p:cNvSpPr>
          <p:nvPr/>
        </p:nvSpPr>
        <p:spPr>
          <a:xfrm>
            <a:off x="4067944" y="1059582"/>
            <a:ext cx="4667747" cy="31628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100" b="1" dirty="0">
                <a:solidFill>
                  <a:schemeClr val="dk1"/>
                </a:solidFill>
                <a:latin typeface="Open Sans"/>
                <a:ea typeface="Open Sans"/>
                <a:cs typeface="Open Sans"/>
              </a:rPr>
              <a:t>Bosques para la Salud</a:t>
            </a:r>
            <a:r>
              <a:rPr lang="es-ES" sz="1100" dirty="0">
                <a:solidFill>
                  <a:schemeClr val="dk1"/>
                </a:solidFill>
                <a:latin typeface="Open Sans"/>
                <a:ea typeface="Open Sans"/>
                <a:cs typeface="Open Sans"/>
              </a:rPr>
              <a:t>, es un proyecto desarrollado desde la unidad pretende que cada </a:t>
            </a:r>
            <a:r>
              <a:rPr lang="es-ES" sz="1100" dirty="0" err="1">
                <a:solidFill>
                  <a:schemeClr val="dk1"/>
                </a:solidFill>
                <a:latin typeface="Open Sans"/>
                <a:ea typeface="Open Sans"/>
                <a:cs typeface="Open Sans"/>
              </a:rPr>
              <a:t>niñ</a:t>
            </a:r>
            <a:r>
              <a:rPr lang="es-ES" sz="1100" dirty="0">
                <a:solidFill>
                  <a:schemeClr val="dk1"/>
                </a:solidFill>
                <a:latin typeface="Open Sans"/>
                <a:ea typeface="Open Sans"/>
                <a:cs typeface="Open Sans"/>
              </a:rPr>
              <a:t>@ nazca y crezca vinculado a un árbol, incorporando un ‘bosque para la salud’ a la cartera de servicios </a:t>
            </a:r>
            <a:r>
              <a:rPr lang="es-ES" sz="1100" dirty="0" err="1">
                <a:solidFill>
                  <a:schemeClr val="dk1"/>
                </a:solidFill>
                <a:latin typeface="Open Sans"/>
                <a:ea typeface="Open Sans"/>
                <a:cs typeface="Open Sans"/>
              </a:rPr>
              <a:t>terapeúticos</a:t>
            </a:r>
            <a:r>
              <a:rPr lang="es-ES" sz="1100" dirty="0">
                <a:solidFill>
                  <a:schemeClr val="dk1"/>
                </a:solidFill>
                <a:latin typeface="Open Sans"/>
                <a:ea typeface="Open Sans"/>
                <a:cs typeface="Open Sans"/>
              </a:rPr>
              <a:t> en cada uno de los hospitales con maternidad de España. </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Se ha pilotado en la Región de Murcia desde </a:t>
            </a:r>
            <a:r>
              <a:rPr lang="es-ES" sz="1100" b="1" dirty="0">
                <a:solidFill>
                  <a:schemeClr val="dk1"/>
                </a:solidFill>
                <a:latin typeface="Open Sans"/>
                <a:ea typeface="Open Sans"/>
                <a:cs typeface="Open Sans"/>
              </a:rPr>
              <a:t>2014</a:t>
            </a:r>
            <a:r>
              <a:rPr lang="es-ES" sz="1100" dirty="0">
                <a:solidFill>
                  <a:schemeClr val="dk1"/>
                </a:solidFill>
                <a:latin typeface="Open Sans"/>
                <a:ea typeface="Open Sans"/>
                <a:cs typeface="Open Sans"/>
              </a:rPr>
              <a:t>. Ha contribuido a que 24000 recién nacidos hayan crecido junto a un árbol. La «receta de naturaleza incluye entregar un plantón de árbol autóctono en las maternidades» y un pack informativo para ayudarle en la reconexión con la Naturaleza». Se ha replicado en otras zonas como Cataluña, Castilla y León, Asturias y en países como México o Argentina.</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En 2023, se ha vuelto retomar en la Región de Murcia, gracias a la colaboración entre la Fundación </a:t>
            </a:r>
            <a:r>
              <a:rPr lang="es-ES" sz="1100" dirty="0" err="1">
                <a:solidFill>
                  <a:schemeClr val="dk1"/>
                </a:solidFill>
                <a:latin typeface="Open Sans"/>
                <a:ea typeface="Open Sans"/>
                <a:cs typeface="Open Sans"/>
              </a:rPr>
              <a:t>C.Codorniú</a:t>
            </a:r>
            <a:r>
              <a:rPr lang="es-ES" sz="1100" dirty="0">
                <a:solidFill>
                  <a:schemeClr val="dk1"/>
                </a:solidFill>
                <a:latin typeface="Open Sans"/>
                <a:ea typeface="Open Sans"/>
                <a:cs typeface="Open Sans"/>
              </a:rPr>
              <a:t> y la Sociedad de Pediatría del Sureste de España (SPSE).</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Más información: </a:t>
            </a:r>
            <a:r>
              <a:rPr lang="es-ES" sz="1100" dirty="0">
                <a:solidFill>
                  <a:schemeClr val="dk1"/>
                </a:solidFill>
                <a:latin typeface="Open Sans"/>
                <a:ea typeface="Open Sans"/>
                <a:cs typeface="Open Sans"/>
                <a:hlinkClick r:id="rId3"/>
              </a:rPr>
              <a:t>https://pehsu.org/wp/?p=1854</a:t>
            </a:r>
            <a:endParaRPr lang="es-ES" sz="1100" dirty="0">
              <a:solidFill>
                <a:schemeClr val="dk1"/>
              </a:solidFill>
              <a:latin typeface="Open Sans"/>
              <a:ea typeface="Open Sans"/>
              <a:cs typeface="Open Sans"/>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67" y="1923678"/>
            <a:ext cx="282724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626103" y="3525816"/>
            <a:ext cx="2156360" cy="261610"/>
          </a:xfrm>
          <a:prstGeom prst="rect">
            <a:avLst/>
          </a:prstGeom>
        </p:spPr>
        <p:txBody>
          <a:bodyPr wrap="none">
            <a:spAutoFit/>
          </a:bodyPr>
          <a:lstStyle/>
          <a:p>
            <a:r>
              <a:rPr lang="es-ES" sz="1100" dirty="0">
                <a:solidFill>
                  <a:schemeClr val="dk1"/>
                </a:solidFill>
                <a:latin typeface="Open Sans"/>
                <a:ea typeface="Open Sans"/>
                <a:cs typeface="Open Sans"/>
                <a:hlinkClick r:id="rId5"/>
              </a:rPr>
              <a:t>https://youtu.be/1Py6g5t2AC4</a:t>
            </a:r>
            <a:endParaRPr lang="es-ES" sz="1100" dirty="0">
              <a:solidFill>
                <a:schemeClr val="dk1"/>
              </a:solidFill>
              <a:latin typeface="Open Sans"/>
              <a:ea typeface="Open Sans"/>
              <a:cs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5"/>
          <p:cNvSpPr txBox="1">
            <a:spLocks noGrp="1"/>
          </p:cNvSpPr>
          <p:nvPr>
            <p:ph type="title" idx="2"/>
          </p:nvPr>
        </p:nvSpPr>
        <p:spPr>
          <a:xfrm>
            <a:off x="251520" y="915566"/>
            <a:ext cx="3456384" cy="984353"/>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dirty="0"/>
              <a:t>NIVEL DE CONEXIÓN CON LA NATURALEZA EN ESCOLARES DE LA REGIÓN DE MURCIA</a:t>
            </a:r>
            <a:endParaRPr dirty="0"/>
          </a:p>
        </p:txBody>
      </p:sp>
      <p:grpSp>
        <p:nvGrpSpPr>
          <p:cNvPr id="888" name="Google Shape;888;p45"/>
          <p:cNvGrpSpPr/>
          <p:nvPr/>
        </p:nvGrpSpPr>
        <p:grpSpPr>
          <a:xfrm flipH="1">
            <a:off x="2339752" y="1635646"/>
            <a:ext cx="446222" cy="77476"/>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651;p39"/>
          <p:cNvSpPr txBox="1">
            <a:spLocks/>
          </p:cNvSpPr>
          <p:nvPr/>
        </p:nvSpPr>
        <p:spPr>
          <a:xfrm>
            <a:off x="51266" y="267494"/>
            <a:ext cx="88569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buSzPts val="1150"/>
            </a:pPr>
            <a:r>
              <a:rPr lang="es-ES" sz="2000" dirty="0">
                <a:uFill>
                  <a:noFill/>
                </a:uFill>
              </a:rPr>
              <a:t>Proyectos y actuaciones de Conexión con la Naturaleza desarrollados desde PEHSU Murcia</a:t>
            </a:r>
          </a:p>
        </p:txBody>
      </p:sp>
      <p:sp>
        <p:nvSpPr>
          <p:cNvPr id="54" name="Google Shape;653;p39"/>
          <p:cNvSpPr txBox="1">
            <a:spLocks/>
          </p:cNvSpPr>
          <p:nvPr/>
        </p:nvSpPr>
        <p:spPr>
          <a:xfrm>
            <a:off x="4067944" y="1059582"/>
            <a:ext cx="4667747" cy="31628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050" dirty="0">
                <a:solidFill>
                  <a:schemeClr val="dk1"/>
                </a:solidFill>
                <a:latin typeface="Open Sans"/>
                <a:ea typeface="Open Sans"/>
                <a:cs typeface="Open Sans"/>
              </a:rPr>
              <a:t>Estudio mediante encuesta transversal del NCN en escolares, de 7 a 17 años de la Región de Murcia.</a:t>
            </a:r>
          </a:p>
          <a:p>
            <a:pPr algn="just"/>
            <a:endParaRPr lang="es-ES" sz="1050" dirty="0">
              <a:solidFill>
                <a:schemeClr val="dk1"/>
              </a:solidFill>
              <a:latin typeface="Open Sans"/>
              <a:ea typeface="Open Sans"/>
              <a:cs typeface="Open Sans"/>
            </a:endParaRPr>
          </a:p>
          <a:p>
            <a:pPr algn="just"/>
            <a:r>
              <a:rPr lang="es-ES" sz="1050" dirty="0">
                <a:solidFill>
                  <a:schemeClr val="dk1"/>
                </a:solidFill>
                <a:latin typeface="Open Sans"/>
                <a:ea typeface="Open Sans"/>
                <a:cs typeface="Open Sans"/>
              </a:rPr>
              <a:t>Nuestra escala de conexión de la Naturaleza es una escala modificada que consta de 3 apartados:</a:t>
            </a:r>
          </a:p>
          <a:p>
            <a:pPr algn="just"/>
            <a:endParaRPr lang="es-ES" sz="105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050" dirty="0">
                <a:solidFill>
                  <a:schemeClr val="dk1"/>
                </a:solidFill>
                <a:latin typeface="Open Sans"/>
                <a:ea typeface="Open Sans"/>
                <a:cs typeface="Open Sans"/>
              </a:rPr>
              <a:t>Adaptada y basado en un cuestionario de la Real Sociedad para la Protección de las Aves y la Universidad de Essex del Reino Unido sobre conexión de la naturaleza para la infancia y adolescencia. Son 16 preguntas que consideran: el disfrute de la Naturaleza, la empatía hacia los animales, y los sentidos de identidad y responsabilidad con la Naturaleza</a:t>
            </a:r>
          </a:p>
          <a:p>
            <a:pPr marL="171450" indent="-171450" algn="just">
              <a:buFont typeface="Arial" panose="020B0604020202020204" pitchFamily="34" charset="0"/>
              <a:buChar char="•"/>
            </a:pPr>
            <a:r>
              <a:rPr lang="es-ES" sz="1050" dirty="0">
                <a:solidFill>
                  <a:schemeClr val="dk1"/>
                </a:solidFill>
                <a:latin typeface="Open Sans"/>
                <a:ea typeface="Open Sans"/>
                <a:cs typeface="Open Sans"/>
              </a:rPr>
              <a:t>Si convive con mascotas y ha plantado algún árbol.</a:t>
            </a:r>
          </a:p>
          <a:p>
            <a:pPr marL="171450" indent="-171450" algn="just">
              <a:buFont typeface="Arial" panose="020B0604020202020204" pitchFamily="34" charset="0"/>
              <a:buChar char="•"/>
            </a:pPr>
            <a:r>
              <a:rPr lang="es-ES" sz="1050" dirty="0">
                <a:solidFill>
                  <a:schemeClr val="dk1"/>
                </a:solidFill>
                <a:latin typeface="Open Sans"/>
                <a:ea typeface="Open Sans"/>
                <a:cs typeface="Open Sans"/>
              </a:rPr>
              <a:t>Finalmente uno de frecuencia de actividades al aire libre y en contacto con la Naturaleza.</a:t>
            </a:r>
          </a:p>
          <a:p>
            <a:pPr algn="just"/>
            <a:endParaRPr lang="es-ES" sz="1050" dirty="0">
              <a:solidFill>
                <a:schemeClr val="dk1"/>
              </a:solidFill>
              <a:latin typeface="Open Sans"/>
              <a:ea typeface="Open Sans"/>
              <a:cs typeface="Open Sans"/>
            </a:endParaRPr>
          </a:p>
          <a:p>
            <a:pPr algn="just"/>
            <a:r>
              <a:rPr lang="es-ES" sz="1050" dirty="0">
                <a:solidFill>
                  <a:schemeClr val="dk1"/>
                </a:solidFill>
                <a:latin typeface="Open Sans"/>
                <a:ea typeface="Open Sans"/>
                <a:cs typeface="Open Sans"/>
              </a:rPr>
              <a:t>A parte de las propias preguntas del cuestionario se preguntan datos de caracterización y sociodemográficos como sexo, edad, lugar de estudios, lugar de residencia.</a:t>
            </a:r>
          </a:p>
        </p:txBody>
      </p:sp>
      <p:pic>
        <p:nvPicPr>
          <p:cNvPr id="16386" name="Picture 2" descr="https://www.ecologiaysalud.org/wp-content/uploads/2021/05/GrootApp-1024x7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74298"/>
            <a:ext cx="2631978" cy="1971413"/>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3945711"/>
            <a:ext cx="2631978" cy="215444"/>
          </a:xfrm>
          <a:prstGeom prst="rect">
            <a:avLst/>
          </a:prstGeom>
        </p:spPr>
        <p:txBody>
          <a:bodyPr wrap="square">
            <a:spAutoFit/>
          </a:bodyPr>
          <a:lstStyle/>
          <a:p>
            <a:r>
              <a:rPr lang="es-ES" sz="800" dirty="0">
                <a:hlinkClick r:id="rId4"/>
              </a:rPr>
              <a:t>https://proyectosaludmovil.typeform.com/to/bQVguZIq</a:t>
            </a:r>
            <a:endParaRPr lang="es-ES" sz="800" dirty="0"/>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13" y="4222450"/>
            <a:ext cx="791769" cy="80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417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5"/>
          <p:cNvSpPr txBox="1">
            <a:spLocks noGrp="1"/>
          </p:cNvSpPr>
          <p:nvPr>
            <p:ph type="title" idx="2"/>
          </p:nvPr>
        </p:nvSpPr>
        <p:spPr>
          <a:xfrm>
            <a:off x="251520" y="915566"/>
            <a:ext cx="3456384" cy="984353"/>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dirty="0"/>
              <a:t>NIVEL DE CONEXIÓN CON LA NATURALEZA EN ESCOLARES DE LA REGIÓN DE MURCIA</a:t>
            </a:r>
            <a:endParaRPr dirty="0"/>
          </a:p>
        </p:txBody>
      </p:sp>
      <p:grpSp>
        <p:nvGrpSpPr>
          <p:cNvPr id="888" name="Google Shape;888;p45"/>
          <p:cNvGrpSpPr/>
          <p:nvPr/>
        </p:nvGrpSpPr>
        <p:grpSpPr>
          <a:xfrm flipH="1">
            <a:off x="2339752" y="1635646"/>
            <a:ext cx="446222" cy="77476"/>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651;p39"/>
          <p:cNvSpPr txBox="1">
            <a:spLocks/>
          </p:cNvSpPr>
          <p:nvPr/>
        </p:nvSpPr>
        <p:spPr>
          <a:xfrm>
            <a:off x="51266" y="267494"/>
            <a:ext cx="88569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buSzPts val="1150"/>
            </a:pPr>
            <a:r>
              <a:rPr lang="es-ES" sz="2000" dirty="0">
                <a:uFill>
                  <a:noFill/>
                </a:uFill>
              </a:rPr>
              <a:t>Proyectos y actuaciones de Conexión con la Naturaleza desarrollados desde PEHSU Murcia</a:t>
            </a:r>
          </a:p>
        </p:txBody>
      </p:sp>
      <p:pic>
        <p:nvPicPr>
          <p:cNvPr id="16386" name="Picture 2" descr="https://www.ecologiaysalud.org/wp-content/uploads/2021/05/GrootApp-1024x7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74298"/>
            <a:ext cx="2631978" cy="1971413"/>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3945711"/>
            <a:ext cx="2631978" cy="215444"/>
          </a:xfrm>
          <a:prstGeom prst="rect">
            <a:avLst/>
          </a:prstGeom>
        </p:spPr>
        <p:txBody>
          <a:bodyPr wrap="square">
            <a:spAutoFit/>
          </a:bodyPr>
          <a:lstStyle/>
          <a:p>
            <a:r>
              <a:rPr lang="es-ES" sz="800" dirty="0">
                <a:hlinkClick r:id="rId4"/>
              </a:rPr>
              <a:t>https://proyectosaludmovil.typeform.com/to/bQVguZIq</a:t>
            </a:r>
            <a:endParaRPr lang="es-ES" sz="800" dirty="0"/>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13" y="4222450"/>
            <a:ext cx="791769" cy="80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1 Imagen"/>
          <p:cNvPicPr/>
          <p:nvPr/>
        </p:nvPicPr>
        <p:blipFill>
          <a:blip r:embed="rId6">
            <a:extLst>
              <a:ext uri="{28A0092B-C50C-407E-A947-70E740481C1C}">
                <a14:useLocalDpi xmlns:a14="http://schemas.microsoft.com/office/drawing/2010/main" val="0"/>
              </a:ext>
            </a:extLst>
          </a:blip>
          <a:srcRect/>
          <a:stretch>
            <a:fillRect/>
          </a:stretch>
        </p:blipFill>
        <p:spPr bwMode="auto">
          <a:xfrm>
            <a:off x="4716016" y="1203598"/>
            <a:ext cx="3528392" cy="2520279"/>
          </a:xfrm>
          <a:prstGeom prst="rect">
            <a:avLst/>
          </a:prstGeom>
          <a:noFill/>
        </p:spPr>
      </p:pic>
    </p:spTree>
    <p:extLst>
      <p:ext uri="{BB962C8B-B14F-4D97-AF65-F5344CB8AC3E}">
        <p14:creationId xmlns:p14="http://schemas.microsoft.com/office/powerpoint/2010/main" val="111322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980173"/>
            <a:ext cx="4233995"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4" name="Google Shape;884;p45"/>
          <p:cNvSpPr txBox="1">
            <a:spLocks noGrp="1"/>
          </p:cNvSpPr>
          <p:nvPr>
            <p:ph type="title" idx="2"/>
          </p:nvPr>
        </p:nvSpPr>
        <p:spPr>
          <a:xfrm>
            <a:off x="251520" y="967351"/>
            <a:ext cx="3226690" cy="524279"/>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dirty="0"/>
              <a:t>MAPA DE SALUD Y NATURALEZA</a:t>
            </a:r>
            <a:endParaRPr dirty="0"/>
          </a:p>
        </p:txBody>
      </p:sp>
      <p:grpSp>
        <p:nvGrpSpPr>
          <p:cNvPr id="888" name="Google Shape;888;p45"/>
          <p:cNvGrpSpPr/>
          <p:nvPr/>
        </p:nvGrpSpPr>
        <p:grpSpPr>
          <a:xfrm flipH="1">
            <a:off x="2814726" y="1452775"/>
            <a:ext cx="446222" cy="77476"/>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651;p39"/>
          <p:cNvSpPr txBox="1">
            <a:spLocks/>
          </p:cNvSpPr>
          <p:nvPr/>
        </p:nvSpPr>
        <p:spPr>
          <a:xfrm>
            <a:off x="51266" y="267494"/>
            <a:ext cx="88569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buSzPts val="1150"/>
            </a:pPr>
            <a:r>
              <a:rPr lang="es-ES" sz="2000" dirty="0">
                <a:uFill>
                  <a:noFill/>
                </a:uFill>
              </a:rPr>
              <a:t>Proyectos y actuaciones de Conexión con la Naturaleza desarrollados desde PEHSU Murcia</a:t>
            </a:r>
          </a:p>
        </p:txBody>
      </p:sp>
      <p:sp>
        <p:nvSpPr>
          <p:cNvPr id="54" name="Google Shape;653;p39"/>
          <p:cNvSpPr txBox="1">
            <a:spLocks/>
          </p:cNvSpPr>
          <p:nvPr/>
        </p:nvSpPr>
        <p:spPr>
          <a:xfrm>
            <a:off x="324613" y="1635646"/>
            <a:ext cx="3168352" cy="13681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100" dirty="0">
                <a:solidFill>
                  <a:schemeClr val="dk1"/>
                </a:solidFill>
                <a:latin typeface="Open Sans"/>
                <a:ea typeface="Open Sans"/>
                <a:cs typeface="Open Sans"/>
              </a:rPr>
              <a:t>Mapa informativo de Servicios de Salud Medioambiental en la Región de Murcia con datos sobre espacios naturales, centros de salud, hospitales y otros servicios de interés.</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942914"/>
            <a:ext cx="1080120" cy="109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949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5"/>
          <p:cNvSpPr txBox="1">
            <a:spLocks noGrp="1"/>
          </p:cNvSpPr>
          <p:nvPr>
            <p:ph type="title" idx="2"/>
          </p:nvPr>
        </p:nvSpPr>
        <p:spPr>
          <a:xfrm>
            <a:off x="107504" y="1565692"/>
            <a:ext cx="3516097" cy="4926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1600" dirty="0"/>
              <a:t>ESTUDIO EXPERIMENTAL: BENEFICIOS DEL CONTACTO CON LA NATURALEZA EN PACIENTES PEDIÁTRICOS MEDIANTE BIOMARCADORES SALIVALES</a:t>
            </a:r>
            <a:endParaRPr sz="1600" dirty="0"/>
          </a:p>
        </p:txBody>
      </p:sp>
      <p:grpSp>
        <p:nvGrpSpPr>
          <p:cNvPr id="888" name="Google Shape;888;p45"/>
          <p:cNvGrpSpPr/>
          <p:nvPr/>
        </p:nvGrpSpPr>
        <p:grpSpPr>
          <a:xfrm flipH="1">
            <a:off x="2955230" y="1995686"/>
            <a:ext cx="446222" cy="77476"/>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651;p39"/>
          <p:cNvSpPr txBox="1">
            <a:spLocks/>
          </p:cNvSpPr>
          <p:nvPr/>
        </p:nvSpPr>
        <p:spPr>
          <a:xfrm>
            <a:off x="51266" y="267494"/>
            <a:ext cx="88569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buSzPts val="1150"/>
            </a:pPr>
            <a:r>
              <a:rPr lang="es-ES" sz="2000" dirty="0">
                <a:uFill>
                  <a:noFill/>
                </a:uFill>
              </a:rPr>
              <a:t>Proyectos y actuaciones de Conexión con la Naturaleza desarrollados desde PEHSU Murcia</a:t>
            </a:r>
          </a:p>
        </p:txBody>
      </p:sp>
      <p:sp>
        <p:nvSpPr>
          <p:cNvPr id="54" name="Google Shape;653;p39"/>
          <p:cNvSpPr txBox="1">
            <a:spLocks/>
          </p:cNvSpPr>
          <p:nvPr/>
        </p:nvSpPr>
        <p:spPr>
          <a:xfrm>
            <a:off x="4067944" y="1059582"/>
            <a:ext cx="4667747" cy="31628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100" dirty="0">
                <a:solidFill>
                  <a:schemeClr val="dk1"/>
                </a:solidFill>
                <a:latin typeface="Open Sans"/>
                <a:ea typeface="Open Sans"/>
                <a:cs typeface="Open Sans"/>
              </a:rPr>
              <a:t>El objetivo de este proyecto es estudiar el impacto de las educaventuras en espacios naturales (intervenciones cortas de contacto con la naturaleza) en la salud y bienestar.</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Se trata de un estudio exploratorio cuasiexperimental antes/después.</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Se recogieron variables sociodemográficas, medioambientales y de estilos de vida y biomarcadores de efecto (cortisol, a-amilasa e IGA en saliva) además de medidas antropométricas (talla, peso y diámetro abdominal) y fisiológicas (tensión arterial y frecuencia cardiaca).</a:t>
            </a:r>
          </a:p>
          <a:p>
            <a:pPr algn="just"/>
            <a:endParaRPr lang="es-ES" sz="1100" dirty="0">
              <a:solidFill>
                <a:schemeClr val="dk1"/>
              </a:solidFill>
              <a:latin typeface="Open Sans"/>
              <a:ea typeface="Open Sans"/>
              <a:cs typeface="Open Sans"/>
            </a:endParaRPr>
          </a:p>
          <a:p>
            <a:pPr algn="just"/>
            <a:r>
              <a:rPr lang="es-ES" sz="1100" dirty="0">
                <a:solidFill>
                  <a:schemeClr val="dk1"/>
                </a:solidFill>
                <a:latin typeface="Open Sans"/>
                <a:ea typeface="Open Sans"/>
                <a:cs typeface="Open Sans"/>
              </a:rPr>
              <a:t>En la actualidad han participado más de 100 pacientes con enfermedades crónicas pediátricas (TEAF y SCIA)  y más de 100 pacientes sanos de centros educativos.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3" y="2230152"/>
            <a:ext cx="1746452" cy="21176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29" y="3095579"/>
            <a:ext cx="1904802" cy="15384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53617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5"/>
          <p:cNvSpPr txBox="1">
            <a:spLocks noGrp="1"/>
          </p:cNvSpPr>
          <p:nvPr>
            <p:ph type="title" idx="2"/>
          </p:nvPr>
        </p:nvSpPr>
        <p:spPr>
          <a:xfrm>
            <a:off x="323528" y="1131590"/>
            <a:ext cx="8424936" cy="4926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1600" dirty="0"/>
              <a:t>ESTUDIO EXPERIMENTAL: BENEFICIOS DEL CONTACTO CON LA NATURALEZA EN PACIENTES PEDIÁTRICOS MEDIANTE BIOMARCADORES SALIVALES</a:t>
            </a:r>
            <a:endParaRPr sz="1600" dirty="0"/>
          </a:p>
        </p:txBody>
      </p:sp>
      <p:grpSp>
        <p:nvGrpSpPr>
          <p:cNvPr id="888" name="Google Shape;888;p45"/>
          <p:cNvGrpSpPr/>
          <p:nvPr/>
        </p:nvGrpSpPr>
        <p:grpSpPr>
          <a:xfrm flipH="1">
            <a:off x="2955230" y="1995686"/>
            <a:ext cx="446222" cy="77476"/>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651;p39"/>
          <p:cNvSpPr txBox="1">
            <a:spLocks/>
          </p:cNvSpPr>
          <p:nvPr/>
        </p:nvSpPr>
        <p:spPr>
          <a:xfrm>
            <a:off x="51266" y="267494"/>
            <a:ext cx="88569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buSzPts val="1150"/>
            </a:pPr>
            <a:r>
              <a:rPr lang="es-ES" sz="2000" dirty="0">
                <a:uFill>
                  <a:noFill/>
                </a:uFill>
              </a:rPr>
              <a:t>Proyectos y actuaciones de Conexión con la Naturaleza desarrollados desde PEHSU Murcia</a:t>
            </a:r>
          </a:p>
        </p:txBody>
      </p:sp>
      <p:pic>
        <p:nvPicPr>
          <p:cNvPr id="18436" name="Picture 4" descr="https://multimedia.elsevier.es/PublicationsMultimediaV1/file/16954033/0000009900000005/v2_202311111135/S1695403323001601/v2_202311111135/es/main.assets/gr1.jpeg?xkr=ue/ImdikoIMrsJoerZ+w9/qVHBXBqbSQ7FNUvNof+6+l4v03CmyaR9Rm+q8TRfDERovN5wMUmDVyYvA+rI0XvBtVL8DSrd0kmRmwIEFfkOa4FIYu7Zmz/mnw+gok0ZCWVBmygCrKUKlIvaKSQJhgbslRi3ARwubuiik5yQUyBsPCC5Xkljpyq1WHzIk6Orqas2MLeW7hgnkO0cgeigSN4A4QnfDcxu9btGUNkBO5vYkWECy2XN5qtgF2ljdZpE9LGXN5w67CT2+ksQ/etBU6k68kcQp4islhPadmZsKZm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89" y="2139702"/>
            <a:ext cx="3816424" cy="9860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08" y="3373235"/>
            <a:ext cx="1637970" cy="155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9612"/>
          <a:stretch/>
        </p:blipFill>
        <p:spPr bwMode="auto">
          <a:xfrm>
            <a:off x="2271289" y="3353386"/>
            <a:ext cx="1808879" cy="157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agen 14" descr="Un grupo de personas caminando en un bosque&#10;&#10;Descripción generada automáticamente">
            <a:extLst>
              <a:ext uri="{FF2B5EF4-FFF2-40B4-BE49-F238E27FC236}">
                <a16:creationId xmlns:a16="http://schemas.microsoft.com/office/drawing/2014/main" id="{57A4BA56-178D-4F47-9BC9-F40BB44469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877034"/>
            <a:ext cx="1873091" cy="2497455"/>
          </a:xfrm>
          <a:prstGeom prst="rect">
            <a:avLst/>
          </a:prstGeom>
        </p:spPr>
      </p:pic>
      <p:pic>
        <p:nvPicPr>
          <p:cNvPr id="16" name="Imagen 5" descr="Un grupo de personas en bicicleta en un camino de tierra&#10;&#10;Descripción generada automáticamente">
            <a:extLst>
              <a:ext uri="{FF2B5EF4-FFF2-40B4-BE49-F238E27FC236}">
                <a16:creationId xmlns:a16="http://schemas.microsoft.com/office/drawing/2014/main" id="{BBBEFAB0-C23A-450E-B568-C0D025F5D8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6716" y="2163624"/>
            <a:ext cx="2362877" cy="1857535"/>
          </a:xfrm>
          <a:prstGeom prst="rect">
            <a:avLst/>
          </a:prstGeom>
        </p:spPr>
      </p:pic>
    </p:spTree>
    <p:extLst>
      <p:ext uri="{BB962C8B-B14F-4D97-AF65-F5344CB8AC3E}">
        <p14:creationId xmlns:p14="http://schemas.microsoft.com/office/powerpoint/2010/main" val="843063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grpSp>
        <p:nvGrpSpPr>
          <p:cNvPr id="15" name="14 Grupo"/>
          <p:cNvGrpSpPr/>
          <p:nvPr/>
        </p:nvGrpSpPr>
        <p:grpSpPr>
          <a:xfrm>
            <a:off x="179512" y="1167218"/>
            <a:ext cx="2880320" cy="1809904"/>
            <a:chOff x="0" y="0"/>
            <a:chExt cx="8164219" cy="3948575"/>
          </a:xfrm>
        </p:grpSpPr>
        <p:pic>
          <p:nvPicPr>
            <p:cNvPr id="16" name="15 Imagen" descr="Gráfico, Gráfico de cajas y bigotes&#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r="3981" b="6479"/>
            <a:stretch/>
          </p:blipFill>
          <p:spPr bwMode="auto">
            <a:xfrm>
              <a:off x="0" y="0"/>
              <a:ext cx="8164219" cy="3948575"/>
            </a:xfrm>
            <a:prstGeom prst="rect">
              <a:avLst/>
            </a:prstGeom>
            <a:noFill/>
            <a:ln>
              <a:noFill/>
            </a:ln>
          </p:spPr>
        </p:pic>
        <p:cxnSp>
          <p:nvCxnSpPr>
            <p:cNvPr id="17" name="16 Conector recto"/>
            <p:cNvCxnSpPr/>
            <p:nvPr/>
          </p:nvCxnSpPr>
          <p:spPr>
            <a:xfrm flipH="1" flipV="1">
              <a:off x="5438775" y="57150"/>
              <a:ext cx="0" cy="3473135"/>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8" name="17 Grupo"/>
          <p:cNvGrpSpPr/>
          <p:nvPr/>
        </p:nvGrpSpPr>
        <p:grpSpPr>
          <a:xfrm>
            <a:off x="3091848" y="1193415"/>
            <a:ext cx="2870447" cy="1809670"/>
            <a:chOff x="0" y="0"/>
            <a:chExt cx="8136831" cy="4074032"/>
          </a:xfrm>
        </p:grpSpPr>
        <p:pic>
          <p:nvPicPr>
            <p:cNvPr id="19" name="18 Imagen" descr="Gráfico, Gráfico de cajas y bigotes&#10;&#10;Descripción generada automáticamente"/>
            <p:cNvPicPr>
              <a:picLocks noChangeAspect="1"/>
            </p:cNvPicPr>
            <p:nvPr/>
          </p:nvPicPr>
          <p:blipFill rotWithShape="1">
            <a:blip r:embed="rId4">
              <a:extLst>
                <a:ext uri="{28A0092B-C50C-407E-A947-70E740481C1C}">
                  <a14:useLocalDpi xmlns:a14="http://schemas.microsoft.com/office/drawing/2010/main" val="0"/>
                </a:ext>
              </a:extLst>
            </a:blip>
            <a:srcRect r="5188" b="4399"/>
            <a:stretch/>
          </p:blipFill>
          <p:spPr bwMode="auto">
            <a:xfrm>
              <a:off x="0" y="0"/>
              <a:ext cx="8136831" cy="4074032"/>
            </a:xfrm>
            <a:prstGeom prst="rect">
              <a:avLst/>
            </a:prstGeom>
            <a:noFill/>
            <a:ln>
              <a:noFill/>
            </a:ln>
          </p:spPr>
        </p:pic>
        <p:cxnSp>
          <p:nvCxnSpPr>
            <p:cNvPr id="20" name="19 Conector recto"/>
            <p:cNvCxnSpPr/>
            <p:nvPr/>
          </p:nvCxnSpPr>
          <p:spPr>
            <a:xfrm flipH="1" flipV="1">
              <a:off x="5476875" y="47625"/>
              <a:ext cx="17952" cy="3523034"/>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1" name="20 Grupo"/>
          <p:cNvGrpSpPr/>
          <p:nvPr/>
        </p:nvGrpSpPr>
        <p:grpSpPr>
          <a:xfrm>
            <a:off x="5940152" y="1193181"/>
            <a:ext cx="3125943" cy="1809904"/>
            <a:chOff x="0" y="0"/>
            <a:chExt cx="8112943" cy="4009610"/>
          </a:xfrm>
        </p:grpSpPr>
        <p:pic>
          <p:nvPicPr>
            <p:cNvPr id="22" name="21 Imagen" descr="Gráfico, Gráfico de cajas y bigotes&#10;&#10;Descripción generada automáticamente"/>
            <p:cNvPicPr>
              <a:picLocks noChangeAspect="1"/>
            </p:cNvPicPr>
            <p:nvPr/>
          </p:nvPicPr>
          <p:blipFill rotWithShape="1">
            <a:blip r:embed="rId5">
              <a:extLst>
                <a:ext uri="{28A0092B-C50C-407E-A947-70E740481C1C}">
                  <a14:useLocalDpi xmlns:a14="http://schemas.microsoft.com/office/drawing/2010/main" val="0"/>
                </a:ext>
              </a:extLst>
            </a:blip>
            <a:srcRect r="6195" b="6634"/>
            <a:stretch/>
          </p:blipFill>
          <p:spPr bwMode="auto">
            <a:xfrm>
              <a:off x="0" y="0"/>
              <a:ext cx="8112943" cy="4009610"/>
            </a:xfrm>
            <a:prstGeom prst="rect">
              <a:avLst/>
            </a:prstGeom>
            <a:noFill/>
            <a:ln>
              <a:noFill/>
            </a:ln>
          </p:spPr>
        </p:pic>
        <p:cxnSp>
          <p:nvCxnSpPr>
            <p:cNvPr id="23" name="22 Conector recto"/>
            <p:cNvCxnSpPr/>
            <p:nvPr/>
          </p:nvCxnSpPr>
          <p:spPr>
            <a:xfrm flipH="1" flipV="1">
              <a:off x="5534025" y="47625"/>
              <a:ext cx="0" cy="3552873"/>
            </a:xfrm>
            <a:prstGeom prst="line">
              <a:avLst/>
            </a:prstGeom>
            <a:ln w="12700"/>
          </p:spPr>
          <p:style>
            <a:lnRef idx="1">
              <a:schemeClr val="dk1"/>
            </a:lnRef>
            <a:fillRef idx="0">
              <a:schemeClr val="dk1"/>
            </a:fillRef>
            <a:effectRef idx="0">
              <a:schemeClr val="dk1"/>
            </a:effectRef>
            <a:fontRef idx="minor">
              <a:schemeClr val="tx1"/>
            </a:fontRef>
          </p:style>
        </p:cxnSp>
      </p:grpSp>
      <p:sp>
        <p:nvSpPr>
          <p:cNvPr id="24" name="Google Shape;651;p39"/>
          <p:cNvSpPr txBox="1">
            <a:spLocks/>
          </p:cNvSpPr>
          <p:nvPr/>
        </p:nvSpPr>
        <p:spPr>
          <a:xfrm>
            <a:off x="51266" y="267494"/>
            <a:ext cx="88569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lgn="ctr">
              <a:buClr>
                <a:srgbClr val="083603"/>
              </a:buClr>
              <a:buSzPts val="1150"/>
            </a:pPr>
            <a:r>
              <a:rPr lang="es-ES" sz="2000" dirty="0">
                <a:solidFill>
                  <a:srgbClr val="083603"/>
                </a:solidFill>
                <a:uFill>
                  <a:noFill/>
                </a:uFill>
                <a:latin typeface="Arial Black" panose="020B0A04020102020204" pitchFamily="34" charset="0"/>
              </a:rPr>
              <a:t>RESULTADOS PRELIMINARES FINALES</a:t>
            </a:r>
          </a:p>
        </p:txBody>
      </p:sp>
      <p:sp>
        <p:nvSpPr>
          <p:cNvPr id="2" name="1 Rectángulo"/>
          <p:cNvSpPr/>
          <p:nvPr/>
        </p:nvSpPr>
        <p:spPr>
          <a:xfrm>
            <a:off x="149959" y="3147814"/>
            <a:ext cx="2762094" cy="127727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S" sz="1100" b="1" dirty="0">
                <a:solidFill>
                  <a:srgbClr val="083603">
                    <a:lumMod val="90000"/>
                    <a:lumOff val="10000"/>
                  </a:srgbClr>
                </a:solidFill>
                <a:latin typeface="Arial Narrow" panose="020B0606020202030204" pitchFamily="34" charset="0"/>
              </a:rPr>
              <a:t>Biomarcadores generales (grupo completo):</a:t>
            </a:r>
          </a:p>
          <a:p>
            <a:pPr marL="171450" indent="-171450">
              <a:buFont typeface="Arial" panose="020B0604020202020204" pitchFamily="34" charset="0"/>
              <a:buChar char="•"/>
            </a:pPr>
            <a:r>
              <a:rPr lang="es-ES" sz="1100" b="1" dirty="0">
                <a:solidFill>
                  <a:srgbClr val="083603">
                    <a:lumMod val="90000"/>
                    <a:lumOff val="10000"/>
                  </a:srgbClr>
                </a:solidFill>
                <a:latin typeface="Arial Narrow" panose="020B0606020202030204" pitchFamily="34" charset="0"/>
              </a:rPr>
              <a:t>Cortisol</a:t>
            </a:r>
            <a:r>
              <a:rPr lang="es-ES" sz="1100" dirty="0">
                <a:solidFill>
                  <a:srgbClr val="083603">
                    <a:lumMod val="90000"/>
                    <a:lumOff val="10000"/>
                  </a:srgbClr>
                </a:solidFill>
                <a:latin typeface="Arial Narrow" panose="020B0606020202030204" pitchFamily="34" charset="0"/>
              </a:rPr>
              <a:t>: ↓ significativo (de 1262.89 a 869.77 </a:t>
            </a:r>
            <a:r>
              <a:rPr lang="es-ES" sz="1100" dirty="0" err="1">
                <a:solidFill>
                  <a:srgbClr val="083603">
                    <a:lumMod val="90000"/>
                    <a:lumOff val="10000"/>
                  </a:srgbClr>
                </a:solidFill>
                <a:latin typeface="Arial Narrow" panose="020B0606020202030204" pitchFamily="34" charset="0"/>
              </a:rPr>
              <a:t>pg</a:t>
            </a:r>
            <a:r>
              <a:rPr lang="es-ES" sz="1100" dirty="0">
                <a:solidFill>
                  <a:srgbClr val="083603">
                    <a:lumMod val="90000"/>
                    <a:lumOff val="10000"/>
                  </a:srgbClr>
                </a:solidFill>
                <a:latin typeface="Arial Narrow" panose="020B0606020202030204" pitchFamily="34" charset="0"/>
              </a:rPr>
              <a:t>/</a:t>
            </a:r>
            <a:r>
              <a:rPr lang="es-ES" sz="1100" dirty="0" err="1">
                <a:solidFill>
                  <a:srgbClr val="083603">
                    <a:lumMod val="90000"/>
                    <a:lumOff val="10000"/>
                  </a:srgbClr>
                </a:solidFill>
                <a:latin typeface="Arial Narrow" panose="020B0606020202030204" pitchFamily="34" charset="0"/>
              </a:rPr>
              <a:t>mL</a:t>
            </a:r>
            <a:r>
              <a:rPr lang="es-ES" sz="1100" dirty="0">
                <a:solidFill>
                  <a:srgbClr val="083603">
                    <a:lumMod val="90000"/>
                    <a:lumOff val="10000"/>
                  </a:srgbClr>
                </a:solidFill>
                <a:latin typeface="Arial Narrow" panose="020B0606020202030204" pitchFamily="34" charset="0"/>
              </a:rPr>
              <a:t>).</a:t>
            </a:r>
          </a:p>
          <a:p>
            <a:pPr marL="171450" indent="-171450">
              <a:buFont typeface="Arial" panose="020B0604020202020204" pitchFamily="34" charset="0"/>
              <a:buChar char="•"/>
            </a:pPr>
            <a:r>
              <a:rPr lang="el-GR" sz="1100" b="1" dirty="0">
                <a:solidFill>
                  <a:srgbClr val="083603">
                    <a:lumMod val="90000"/>
                    <a:lumOff val="10000"/>
                  </a:srgbClr>
                </a:solidFill>
                <a:latin typeface="Arial Narrow" panose="020B0606020202030204" pitchFamily="34" charset="0"/>
              </a:rPr>
              <a:t>α-</a:t>
            </a:r>
            <a:r>
              <a:rPr lang="es-ES" sz="1100" b="1" dirty="0">
                <a:solidFill>
                  <a:srgbClr val="083603">
                    <a:lumMod val="90000"/>
                    <a:lumOff val="10000"/>
                  </a:srgbClr>
                </a:solidFill>
                <a:latin typeface="Arial Narrow" panose="020B0606020202030204" pitchFamily="34" charset="0"/>
              </a:rPr>
              <a:t>Amilasa</a:t>
            </a:r>
            <a:r>
              <a:rPr lang="es-ES" sz="1100" dirty="0">
                <a:solidFill>
                  <a:srgbClr val="083603">
                    <a:lumMod val="90000"/>
                    <a:lumOff val="10000"/>
                  </a:srgbClr>
                </a:solidFill>
                <a:latin typeface="Arial Narrow" panose="020B0606020202030204" pitchFamily="34" charset="0"/>
              </a:rPr>
              <a:t>: ↓ significativo (de 14112.25 a 10655.20 </a:t>
            </a:r>
            <a:r>
              <a:rPr lang="es-ES" sz="1100" dirty="0" err="1">
                <a:solidFill>
                  <a:srgbClr val="083603">
                    <a:lumMod val="90000"/>
                    <a:lumOff val="10000"/>
                  </a:srgbClr>
                </a:solidFill>
                <a:latin typeface="Arial Narrow" panose="020B0606020202030204" pitchFamily="34" charset="0"/>
              </a:rPr>
              <a:t>ng</a:t>
            </a:r>
            <a:r>
              <a:rPr lang="es-ES" sz="1100" dirty="0">
                <a:solidFill>
                  <a:srgbClr val="083603">
                    <a:lumMod val="90000"/>
                    <a:lumOff val="10000"/>
                  </a:srgbClr>
                </a:solidFill>
                <a:latin typeface="Arial Narrow" panose="020B0606020202030204" pitchFamily="34" charset="0"/>
              </a:rPr>
              <a:t>/</a:t>
            </a:r>
            <a:r>
              <a:rPr lang="es-ES" sz="1100" dirty="0" err="1">
                <a:solidFill>
                  <a:srgbClr val="083603">
                    <a:lumMod val="90000"/>
                    <a:lumOff val="10000"/>
                  </a:srgbClr>
                </a:solidFill>
                <a:latin typeface="Arial Narrow" panose="020B0606020202030204" pitchFamily="34" charset="0"/>
              </a:rPr>
              <a:t>mL</a:t>
            </a:r>
            <a:r>
              <a:rPr lang="es-ES" sz="1100" dirty="0">
                <a:solidFill>
                  <a:srgbClr val="083603">
                    <a:lumMod val="90000"/>
                    <a:lumOff val="10000"/>
                  </a:srgbClr>
                </a:solidFill>
                <a:latin typeface="Arial Narrow" panose="020B0606020202030204" pitchFamily="34" charset="0"/>
              </a:rPr>
              <a:t>).</a:t>
            </a:r>
          </a:p>
          <a:p>
            <a:pPr marL="171450" indent="-171450">
              <a:buFont typeface="Arial" panose="020B0604020202020204" pitchFamily="34" charset="0"/>
              <a:buChar char="•"/>
            </a:pPr>
            <a:r>
              <a:rPr lang="es-ES" sz="1100" b="1" dirty="0">
                <a:solidFill>
                  <a:srgbClr val="083603">
                    <a:lumMod val="90000"/>
                    <a:lumOff val="10000"/>
                  </a:srgbClr>
                </a:solidFill>
                <a:latin typeface="Arial Narrow" panose="020B0606020202030204" pitchFamily="34" charset="0"/>
              </a:rPr>
              <a:t>IgA</a:t>
            </a:r>
            <a:r>
              <a:rPr lang="es-ES" sz="1100" dirty="0">
                <a:solidFill>
                  <a:srgbClr val="083603">
                    <a:lumMod val="90000"/>
                    <a:lumOff val="10000"/>
                  </a:srgbClr>
                </a:solidFill>
                <a:latin typeface="Arial Narrow" panose="020B0606020202030204" pitchFamily="34" charset="0"/>
              </a:rPr>
              <a:t>: sin cambio global significativo</a:t>
            </a:r>
          </a:p>
          <a:p>
            <a:r>
              <a:rPr lang="es-ES" sz="1100" dirty="0">
                <a:solidFill>
                  <a:srgbClr val="083603">
                    <a:lumMod val="90000"/>
                    <a:lumOff val="10000"/>
                  </a:srgbClr>
                </a:solidFill>
                <a:latin typeface="Arial Narrow" panose="020B0606020202030204" pitchFamily="34" charset="0"/>
              </a:rPr>
              <a:t>.</a:t>
            </a:r>
          </a:p>
        </p:txBody>
      </p:sp>
      <p:sp>
        <p:nvSpPr>
          <p:cNvPr id="25" name="24 Rectángulo"/>
          <p:cNvSpPr/>
          <p:nvPr/>
        </p:nvSpPr>
        <p:spPr>
          <a:xfrm>
            <a:off x="3301790" y="3219822"/>
            <a:ext cx="4752528" cy="127727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S" sz="1100" b="1" dirty="0">
                <a:solidFill>
                  <a:srgbClr val="083603">
                    <a:lumMod val="90000"/>
                    <a:lumOff val="10000"/>
                  </a:srgbClr>
                </a:solidFill>
                <a:latin typeface="Arial Narrow" panose="020B0606020202030204" pitchFamily="34" charset="0"/>
              </a:rPr>
              <a:t>Subgrupos</a:t>
            </a:r>
            <a:r>
              <a:rPr lang="es-ES" sz="1100" dirty="0">
                <a:solidFill>
                  <a:srgbClr val="083603">
                    <a:lumMod val="90000"/>
                    <a:lumOff val="10000"/>
                  </a:srgbClr>
                </a:solidFill>
                <a:latin typeface="Arial Narrow" panose="020B0606020202030204" pitchFamily="34" charset="0"/>
              </a:rPr>
              <a:t>:</a:t>
            </a:r>
          </a:p>
          <a:p>
            <a:pPr marL="171450" indent="-171450">
              <a:buFont typeface="Arial" panose="020B0604020202020204" pitchFamily="34" charset="0"/>
              <a:buChar char="•"/>
            </a:pPr>
            <a:r>
              <a:rPr lang="es-ES" sz="1100" b="1" dirty="0">
                <a:solidFill>
                  <a:srgbClr val="083603">
                    <a:lumMod val="90000"/>
                    <a:lumOff val="10000"/>
                  </a:srgbClr>
                </a:solidFill>
                <a:latin typeface="Arial Narrow" panose="020B0606020202030204" pitchFamily="34" charset="0"/>
              </a:rPr>
              <a:t>TEAF</a:t>
            </a:r>
            <a:r>
              <a:rPr lang="es-ES" sz="1100" dirty="0">
                <a:solidFill>
                  <a:srgbClr val="083603">
                    <a:lumMod val="90000"/>
                    <a:lumOff val="10000"/>
                  </a:srgbClr>
                </a:solidFill>
                <a:latin typeface="Arial Narrow" panose="020B0606020202030204" pitchFamily="34" charset="0"/>
              </a:rPr>
              <a:t> (n = 29):↓ significativa de cortisol (25.4%) e </a:t>
            </a:r>
            <a:r>
              <a:rPr lang="es-ES" sz="1100" dirty="0" err="1">
                <a:solidFill>
                  <a:srgbClr val="083603">
                    <a:lumMod val="90000"/>
                    <a:lumOff val="10000"/>
                  </a:srgbClr>
                </a:solidFill>
                <a:latin typeface="Arial Narrow" panose="020B0606020202030204" pitchFamily="34" charset="0"/>
              </a:rPr>
              <a:t>IgA</a:t>
            </a:r>
            <a:r>
              <a:rPr lang="es-ES" sz="1100" dirty="0">
                <a:solidFill>
                  <a:srgbClr val="083603">
                    <a:lumMod val="90000"/>
                    <a:lumOff val="10000"/>
                  </a:srgbClr>
                </a:solidFill>
                <a:latin typeface="Arial Narrow" panose="020B0606020202030204" pitchFamily="34" charset="0"/>
              </a:rPr>
              <a:t>.↓ de </a:t>
            </a:r>
            <a:r>
              <a:rPr lang="el-GR" sz="1100" dirty="0">
                <a:solidFill>
                  <a:srgbClr val="083603">
                    <a:lumMod val="90000"/>
                    <a:lumOff val="10000"/>
                  </a:srgbClr>
                </a:solidFill>
                <a:latin typeface="Arial Narrow" panose="020B0606020202030204" pitchFamily="34" charset="0"/>
              </a:rPr>
              <a:t>α-</a:t>
            </a:r>
            <a:r>
              <a:rPr lang="es-ES" sz="1100" dirty="0">
                <a:solidFill>
                  <a:srgbClr val="083603">
                    <a:lumMod val="90000"/>
                    <a:lumOff val="10000"/>
                  </a:srgbClr>
                </a:solidFill>
                <a:latin typeface="Arial Narrow" panose="020B0606020202030204" pitchFamily="34" charset="0"/>
              </a:rPr>
              <a:t>amilasa sin significación estadística.</a:t>
            </a:r>
          </a:p>
          <a:p>
            <a:pPr marL="171450" indent="-171450">
              <a:buFont typeface="Arial" panose="020B0604020202020204" pitchFamily="34" charset="0"/>
              <a:buChar char="•"/>
            </a:pPr>
            <a:r>
              <a:rPr lang="es-ES" sz="1100" b="1" dirty="0">
                <a:solidFill>
                  <a:srgbClr val="083603">
                    <a:lumMod val="90000"/>
                    <a:lumOff val="10000"/>
                  </a:srgbClr>
                </a:solidFill>
                <a:latin typeface="Arial Narrow" panose="020B0606020202030204" pitchFamily="34" charset="0"/>
              </a:rPr>
              <a:t>SCIA </a:t>
            </a:r>
            <a:r>
              <a:rPr lang="es-ES" sz="1100" dirty="0">
                <a:solidFill>
                  <a:srgbClr val="083603">
                    <a:lumMod val="90000"/>
                    <a:lumOff val="10000"/>
                  </a:srgbClr>
                </a:solidFill>
                <a:latin typeface="Arial Narrow" panose="020B0606020202030204" pitchFamily="34" charset="0"/>
              </a:rPr>
              <a:t>(n = 14):↓ significativa de </a:t>
            </a:r>
            <a:r>
              <a:rPr lang="el-GR" sz="1100" dirty="0">
                <a:solidFill>
                  <a:srgbClr val="083603">
                    <a:lumMod val="90000"/>
                    <a:lumOff val="10000"/>
                  </a:srgbClr>
                </a:solidFill>
                <a:latin typeface="Arial Narrow" panose="020B0606020202030204" pitchFamily="34" charset="0"/>
              </a:rPr>
              <a:t>α-</a:t>
            </a:r>
            <a:r>
              <a:rPr lang="es-ES" sz="1100" dirty="0">
                <a:solidFill>
                  <a:srgbClr val="083603">
                    <a:lumMod val="90000"/>
                    <a:lumOff val="10000"/>
                  </a:srgbClr>
                </a:solidFill>
                <a:latin typeface="Arial Narrow" panose="020B0606020202030204" pitchFamily="34" charset="0"/>
              </a:rPr>
              <a:t>amilasa (59.4%).Ligera ↓ de cortisol e ↑ leve de </a:t>
            </a:r>
            <a:r>
              <a:rPr lang="es-ES" sz="1100" dirty="0" err="1">
                <a:solidFill>
                  <a:srgbClr val="083603">
                    <a:lumMod val="90000"/>
                    <a:lumOff val="10000"/>
                  </a:srgbClr>
                </a:solidFill>
                <a:latin typeface="Arial Narrow" panose="020B0606020202030204" pitchFamily="34" charset="0"/>
              </a:rPr>
              <a:t>IgA</a:t>
            </a:r>
            <a:r>
              <a:rPr lang="es-ES" sz="1100" dirty="0">
                <a:solidFill>
                  <a:srgbClr val="083603">
                    <a:lumMod val="90000"/>
                    <a:lumOff val="10000"/>
                  </a:srgbClr>
                </a:solidFill>
                <a:latin typeface="Arial Narrow" panose="020B0606020202030204" pitchFamily="34" charset="0"/>
              </a:rPr>
              <a:t>.</a:t>
            </a:r>
          </a:p>
          <a:p>
            <a:pPr marL="171450" indent="-171450">
              <a:buFont typeface="Arial" panose="020B0604020202020204" pitchFamily="34" charset="0"/>
              <a:buChar char="•"/>
            </a:pPr>
            <a:r>
              <a:rPr lang="es-ES" sz="1100" b="1" dirty="0">
                <a:solidFill>
                  <a:srgbClr val="083603">
                    <a:lumMod val="90000"/>
                    <a:lumOff val="10000"/>
                  </a:srgbClr>
                </a:solidFill>
                <a:latin typeface="Arial Narrow" panose="020B0606020202030204" pitchFamily="34" charset="0"/>
              </a:rPr>
              <a:t>Controles</a:t>
            </a:r>
            <a:r>
              <a:rPr lang="es-ES" sz="1100" dirty="0">
                <a:solidFill>
                  <a:srgbClr val="083603">
                    <a:lumMod val="90000"/>
                    <a:lumOff val="10000"/>
                  </a:srgbClr>
                </a:solidFill>
                <a:latin typeface="Arial Narrow" panose="020B0606020202030204" pitchFamily="34" charset="0"/>
              </a:rPr>
              <a:t> (n = 9):↓ de </a:t>
            </a:r>
            <a:r>
              <a:rPr lang="el-GR" sz="1100" dirty="0">
                <a:solidFill>
                  <a:srgbClr val="083603">
                    <a:lumMod val="90000"/>
                    <a:lumOff val="10000"/>
                  </a:srgbClr>
                </a:solidFill>
                <a:latin typeface="Arial Narrow" panose="020B0606020202030204" pitchFamily="34" charset="0"/>
              </a:rPr>
              <a:t>α-</a:t>
            </a:r>
            <a:r>
              <a:rPr lang="es-ES" sz="1100" dirty="0">
                <a:solidFill>
                  <a:srgbClr val="083603">
                    <a:lumMod val="90000"/>
                    <a:lumOff val="10000"/>
                  </a:srgbClr>
                </a:solidFill>
                <a:latin typeface="Arial Narrow" panose="020B0606020202030204" pitchFamily="34" charset="0"/>
              </a:rPr>
              <a:t>amilasa (48.3%).Tendencia a ↓ de cortisol.↑ no significativa de </a:t>
            </a:r>
            <a:r>
              <a:rPr lang="es-ES" sz="1100" dirty="0" err="1">
                <a:solidFill>
                  <a:srgbClr val="083603">
                    <a:lumMod val="90000"/>
                    <a:lumOff val="10000"/>
                  </a:srgbClr>
                </a:solidFill>
                <a:latin typeface="Arial Narrow" panose="020B0606020202030204" pitchFamily="34" charset="0"/>
              </a:rPr>
              <a:t>IgA</a:t>
            </a:r>
            <a:r>
              <a:rPr lang="es-ES" sz="1100" dirty="0">
                <a:solidFill>
                  <a:srgbClr val="083603">
                    <a:lumMod val="90000"/>
                    <a:lumOff val="10000"/>
                  </a:srgbClr>
                </a:solidFill>
                <a:latin typeface="Arial Narrow" panose="020B0606020202030204" pitchFamily="34" charset="0"/>
              </a:rPr>
              <a:t>.</a:t>
            </a:r>
          </a:p>
          <a:p>
            <a:pPr marL="171450" indent="-171450">
              <a:buFont typeface="Arial" panose="020B0604020202020204" pitchFamily="34" charset="0"/>
              <a:buChar char="•"/>
            </a:pPr>
            <a:endParaRPr lang="es-ES" sz="1100" dirty="0">
              <a:solidFill>
                <a:srgbClr val="083603">
                  <a:lumMod val="90000"/>
                  <a:lumOff val="10000"/>
                </a:srgbClr>
              </a:solidFill>
              <a:latin typeface="Arial Narrow" panose="020B0606020202030204" pitchFamily="34" charset="0"/>
            </a:endParaRPr>
          </a:p>
        </p:txBody>
      </p:sp>
    </p:spTree>
    <p:extLst>
      <p:ext uri="{BB962C8B-B14F-4D97-AF65-F5344CB8AC3E}">
        <p14:creationId xmlns:p14="http://schemas.microsoft.com/office/powerpoint/2010/main" val="19391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24" name="Google Shape;651;p39"/>
          <p:cNvSpPr txBox="1">
            <a:spLocks/>
          </p:cNvSpPr>
          <p:nvPr/>
        </p:nvSpPr>
        <p:spPr>
          <a:xfrm>
            <a:off x="51266" y="267494"/>
            <a:ext cx="88569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lgn="ctr">
              <a:buClr>
                <a:srgbClr val="083603"/>
              </a:buClr>
              <a:buSzPts val="1150"/>
            </a:pPr>
            <a:r>
              <a:rPr lang="es-ES" sz="2000" dirty="0">
                <a:solidFill>
                  <a:srgbClr val="083603"/>
                </a:solidFill>
                <a:uFill>
                  <a:noFill/>
                </a:uFill>
                <a:latin typeface="Arial Black" panose="020B0A04020102020204" pitchFamily="34" charset="0"/>
              </a:rPr>
              <a:t>RESULTADOS PRELIMINARES FINALES</a:t>
            </a:r>
          </a:p>
        </p:txBody>
      </p:sp>
      <p:sp>
        <p:nvSpPr>
          <p:cNvPr id="3" name="AutoShape 2" descr="Gráfico de respuestas de formularios. Título de la pregunta: 6. ¿Considera que su hijo/a se ha SENTIDO INTEGRADO/A entre el grupo de participantes respecto a su normalidad diaria?. Número de respuestas: 27 respuestas."/>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6" name="25 Rectángulo"/>
          <p:cNvSpPr/>
          <p:nvPr/>
        </p:nvSpPr>
        <p:spPr>
          <a:xfrm>
            <a:off x="227896" y="928411"/>
            <a:ext cx="8503723"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numCol="1">
            <a:spAutoFit/>
          </a:bodyPr>
          <a:lstStyle/>
          <a:p>
            <a:pPr algn="just"/>
            <a:r>
              <a:rPr lang="es-ES" sz="900" b="1" dirty="0">
                <a:solidFill>
                  <a:srgbClr val="083603"/>
                </a:solidFill>
                <a:latin typeface="Arial Narrow" panose="020B0606020202030204" pitchFamily="34" charset="0"/>
              </a:rPr>
              <a:t>CUESTIONARIO ONLINE DE VALORACIÓN FINAL “POST-EDUCAVENTURAS”:</a:t>
            </a:r>
          </a:p>
          <a:p>
            <a:pPr algn="just"/>
            <a:endParaRPr lang="es-ES" sz="900" b="1" dirty="0">
              <a:solidFill>
                <a:srgbClr val="083603"/>
              </a:solidFill>
              <a:latin typeface="Arial Narrow" panose="020B0606020202030204" pitchFamily="34" charset="0"/>
            </a:endParaRPr>
          </a:p>
          <a:p>
            <a:pPr marL="171450" indent="-171450" algn="just">
              <a:buFont typeface="Arial" panose="020B0604020202020204" pitchFamily="34" charset="0"/>
              <a:buChar char="•"/>
            </a:pPr>
            <a:r>
              <a:rPr lang="es-ES" sz="900" b="1" dirty="0">
                <a:solidFill>
                  <a:srgbClr val="083603"/>
                </a:solidFill>
                <a:latin typeface="Arial Narrow" panose="020B0606020202030204" pitchFamily="34" charset="0"/>
              </a:rPr>
              <a:t>El 88,8% de los padres nos indicaron</a:t>
            </a:r>
            <a:r>
              <a:rPr lang="es-ES" sz="900" dirty="0">
                <a:solidFill>
                  <a:srgbClr val="083603"/>
                </a:solidFill>
                <a:latin typeface="Arial Narrow" panose="020B0606020202030204" pitchFamily="34" charset="0"/>
              </a:rPr>
              <a:t> que sus hijos/as se sentían “</a:t>
            </a:r>
            <a:r>
              <a:rPr lang="es-ES" sz="900" b="1" dirty="0">
                <a:solidFill>
                  <a:srgbClr val="083603"/>
                </a:solidFill>
                <a:latin typeface="Arial Narrow" panose="020B0606020202030204" pitchFamily="34" charset="0"/>
              </a:rPr>
              <a:t>bastante mas felices” o “mucho más felices</a:t>
            </a:r>
            <a:r>
              <a:rPr lang="es-ES" sz="900" dirty="0">
                <a:solidFill>
                  <a:srgbClr val="083603"/>
                </a:solidFill>
                <a:latin typeface="Arial Narrow" panose="020B0606020202030204" pitchFamily="34" charset="0"/>
              </a:rPr>
              <a:t>” tras la actividad que en su normalidad diaria.</a:t>
            </a:r>
          </a:p>
          <a:p>
            <a:pPr marL="171450" indent="-171450" algn="just">
              <a:buFont typeface="Arial" panose="020B0604020202020204" pitchFamily="34" charset="0"/>
              <a:buChar char="•"/>
            </a:pPr>
            <a:endParaRPr lang="es-ES" sz="900" dirty="0">
              <a:solidFill>
                <a:srgbClr val="083603"/>
              </a:solidFill>
              <a:latin typeface="Arial Narrow" panose="020B0606020202030204" pitchFamily="34" charset="0"/>
            </a:endParaRPr>
          </a:p>
          <a:p>
            <a:pPr marL="171450" indent="-171450" algn="just">
              <a:buFont typeface="Arial" panose="020B0604020202020204" pitchFamily="34" charset="0"/>
              <a:buChar char="•"/>
            </a:pPr>
            <a:r>
              <a:rPr lang="es-ES" sz="900" dirty="0">
                <a:solidFill>
                  <a:srgbClr val="083603"/>
                </a:solidFill>
                <a:latin typeface="Arial Narrow" panose="020B0606020202030204" pitchFamily="34" charset="0"/>
              </a:rPr>
              <a:t>El </a:t>
            </a:r>
            <a:r>
              <a:rPr lang="es-ES" sz="900" b="1" dirty="0">
                <a:solidFill>
                  <a:srgbClr val="083603"/>
                </a:solidFill>
                <a:latin typeface="Arial Narrow" panose="020B0606020202030204" pitchFamily="34" charset="0"/>
              </a:rPr>
              <a:t>70,3% de los padres </a:t>
            </a:r>
            <a:r>
              <a:rPr lang="es-ES" sz="900" dirty="0">
                <a:solidFill>
                  <a:srgbClr val="083603"/>
                </a:solidFill>
                <a:latin typeface="Arial Narrow" panose="020B0606020202030204" pitchFamily="34" charset="0"/>
              </a:rPr>
              <a:t>nos indicaron que sus hijos se sentían “</a:t>
            </a:r>
            <a:r>
              <a:rPr lang="es-ES" sz="900" b="1" dirty="0">
                <a:solidFill>
                  <a:srgbClr val="083603"/>
                </a:solidFill>
                <a:latin typeface="Arial Narrow" panose="020B0606020202030204" pitchFamily="34" charset="0"/>
              </a:rPr>
              <a:t>bastante más relajados” o “mucho más felices</a:t>
            </a:r>
            <a:r>
              <a:rPr lang="es-ES" sz="900" dirty="0">
                <a:solidFill>
                  <a:srgbClr val="083603"/>
                </a:solidFill>
                <a:latin typeface="Arial Narrow" panose="020B0606020202030204" pitchFamily="34" charset="0"/>
              </a:rPr>
              <a:t>” tras la actividad que en su normalidad diaria.</a:t>
            </a:r>
          </a:p>
          <a:p>
            <a:pPr marL="171450" indent="-171450" algn="just">
              <a:buFont typeface="Arial" panose="020B0604020202020204" pitchFamily="34" charset="0"/>
              <a:buChar char="•"/>
            </a:pPr>
            <a:endParaRPr lang="es-ES" sz="900" dirty="0">
              <a:solidFill>
                <a:srgbClr val="083603"/>
              </a:solidFill>
              <a:latin typeface="Arial Narrow" panose="020B0606020202030204" pitchFamily="34" charset="0"/>
            </a:endParaRPr>
          </a:p>
          <a:p>
            <a:pPr marL="171450" indent="-171450" algn="just">
              <a:buFont typeface="Arial" panose="020B0604020202020204" pitchFamily="34" charset="0"/>
              <a:buChar char="•"/>
            </a:pPr>
            <a:r>
              <a:rPr lang="es-ES" sz="900" b="1" dirty="0">
                <a:solidFill>
                  <a:srgbClr val="083603"/>
                </a:solidFill>
                <a:latin typeface="Arial Narrow" panose="020B0606020202030204" pitchFamily="34" charset="0"/>
              </a:rPr>
              <a:t>Un 66,6% de los padres </a:t>
            </a:r>
            <a:r>
              <a:rPr lang="es-ES" sz="900" dirty="0">
                <a:solidFill>
                  <a:srgbClr val="083603"/>
                </a:solidFill>
                <a:latin typeface="Arial Narrow" panose="020B0606020202030204" pitchFamily="34" charset="0"/>
              </a:rPr>
              <a:t>nos indicaron que sus hijos se habían </a:t>
            </a:r>
            <a:r>
              <a:rPr lang="es-ES" sz="900" b="1" dirty="0">
                <a:solidFill>
                  <a:srgbClr val="083603"/>
                </a:solidFill>
                <a:latin typeface="Arial Narrow" panose="020B0606020202030204" pitchFamily="34" charset="0"/>
              </a:rPr>
              <a:t>sentido “bastante” o “mucho más integrados</a:t>
            </a:r>
            <a:r>
              <a:rPr lang="es-ES" sz="900" dirty="0">
                <a:solidFill>
                  <a:srgbClr val="083603"/>
                </a:solidFill>
                <a:latin typeface="Arial Narrow" panose="020B0606020202030204" pitchFamily="34" charset="0"/>
              </a:rPr>
              <a:t>” en el grupo de la </a:t>
            </a:r>
            <a:r>
              <a:rPr lang="es-ES" sz="900" dirty="0" err="1">
                <a:solidFill>
                  <a:srgbClr val="083603"/>
                </a:solidFill>
                <a:latin typeface="Arial Narrow" panose="020B0606020202030204" pitchFamily="34" charset="0"/>
              </a:rPr>
              <a:t>Educaventura</a:t>
            </a:r>
            <a:r>
              <a:rPr lang="es-ES" sz="900" dirty="0">
                <a:solidFill>
                  <a:srgbClr val="083603"/>
                </a:solidFill>
                <a:latin typeface="Arial Narrow" panose="020B0606020202030204" pitchFamily="34" charset="0"/>
              </a:rPr>
              <a:t> que en su normalidad diaria</a:t>
            </a:r>
          </a:p>
          <a:p>
            <a:pPr algn="just"/>
            <a:endParaRPr lang="es-ES" sz="900" dirty="0">
              <a:solidFill>
                <a:srgbClr val="083603"/>
              </a:solidFill>
              <a:latin typeface="Arial Narrow" panose="020B0606020202030204" pitchFamily="34" charset="0"/>
            </a:endParaRPr>
          </a:p>
          <a:p>
            <a:pPr marL="171450" indent="-171450" algn="just">
              <a:buFont typeface="Arial" panose="020B0604020202020204" pitchFamily="34" charset="0"/>
              <a:buChar char="•"/>
            </a:pPr>
            <a:r>
              <a:rPr lang="es-ES" sz="900" dirty="0">
                <a:solidFill>
                  <a:srgbClr val="083603"/>
                </a:solidFill>
                <a:latin typeface="Arial Narrow" panose="020B0606020202030204" pitchFamily="34" charset="0"/>
              </a:rPr>
              <a:t>El </a:t>
            </a:r>
            <a:r>
              <a:rPr lang="es-ES" sz="900" b="1" dirty="0">
                <a:solidFill>
                  <a:srgbClr val="083603"/>
                </a:solidFill>
                <a:latin typeface="Arial Narrow" panose="020B0606020202030204" pitchFamily="34" charset="0"/>
              </a:rPr>
              <a:t>93% de los padres y de los niños/as participantes </a:t>
            </a:r>
            <a:r>
              <a:rPr lang="es-ES" sz="900" dirty="0">
                <a:solidFill>
                  <a:srgbClr val="083603"/>
                </a:solidFill>
                <a:latin typeface="Arial Narrow" panose="020B0606020202030204" pitchFamily="34" charset="0"/>
              </a:rPr>
              <a:t>nos indicaron que les gustaría </a:t>
            </a:r>
            <a:r>
              <a:rPr lang="es-ES" sz="900" b="1" dirty="0">
                <a:solidFill>
                  <a:srgbClr val="083603"/>
                </a:solidFill>
                <a:latin typeface="Arial Narrow" panose="020B0606020202030204" pitchFamily="34" charset="0"/>
              </a:rPr>
              <a:t>volver a participar </a:t>
            </a:r>
            <a:r>
              <a:rPr lang="es-ES" sz="900" dirty="0">
                <a:solidFill>
                  <a:srgbClr val="083603"/>
                </a:solidFill>
                <a:latin typeface="Arial Narrow" panose="020B0606020202030204" pitchFamily="34" charset="0"/>
              </a:rPr>
              <a:t>en </a:t>
            </a:r>
            <a:r>
              <a:rPr lang="es-ES" sz="900" b="1" dirty="0">
                <a:solidFill>
                  <a:srgbClr val="083603"/>
                </a:solidFill>
                <a:latin typeface="Arial Narrow" panose="020B0606020202030204" pitchFamily="34" charset="0"/>
              </a:rPr>
              <a:t>nuevas “Educaventuras</a:t>
            </a:r>
            <a:r>
              <a:rPr lang="es-ES" sz="900" dirty="0">
                <a:solidFill>
                  <a:srgbClr val="083603"/>
                </a:solidFill>
                <a:latin typeface="Arial Narrow" panose="020B0606020202030204" pitchFamily="34" charset="0"/>
              </a:rPr>
              <a:t>”. </a:t>
            </a:r>
          </a:p>
          <a:p>
            <a:pPr marL="171450" indent="-171450" algn="just">
              <a:buFont typeface="Arial" panose="020B0604020202020204" pitchFamily="34" charset="0"/>
              <a:buChar char="•"/>
            </a:pPr>
            <a:endParaRPr lang="es-ES" sz="900" dirty="0">
              <a:solidFill>
                <a:srgbClr val="083603"/>
              </a:solidFill>
              <a:latin typeface="Arial Narrow" panose="020B0606020202030204" pitchFamily="34" charset="0"/>
            </a:endParaRPr>
          </a:p>
          <a:p>
            <a:pPr marL="171450" indent="-171450" algn="just">
              <a:buFont typeface="Arial" panose="020B0604020202020204" pitchFamily="34" charset="0"/>
              <a:buChar char="•"/>
            </a:pPr>
            <a:endParaRPr lang="es-ES" sz="1000" dirty="0">
              <a:solidFill>
                <a:srgbClr val="083603"/>
              </a:solidFill>
              <a:latin typeface="Arial Narrow" panose="020B0606020202030204" pitchFamily="34" charset="0"/>
            </a:endParaRPr>
          </a:p>
        </p:txBody>
      </p:sp>
      <p:pic>
        <p:nvPicPr>
          <p:cNvPr id="16390" name="Picture 6" descr="T:\SaludMedioambiental\BIBLIOTECA\MEMORIAS PEHSU\MEMORIA PEHSU 2023\Educaventura El Valle 06-05-2023 (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715766"/>
            <a:ext cx="2662593" cy="199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87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4" name="Google Shape;884;p45"/>
          <p:cNvSpPr txBox="1">
            <a:spLocks noGrp="1"/>
          </p:cNvSpPr>
          <p:nvPr>
            <p:ph type="title" idx="2"/>
          </p:nvPr>
        </p:nvSpPr>
        <p:spPr>
          <a:xfrm>
            <a:off x="202113" y="1053885"/>
            <a:ext cx="3744416" cy="980539"/>
          </a:xfrm>
          <a:prstGeom prst="rect">
            <a:avLst/>
          </a:prstGeom>
        </p:spPr>
        <p:txBody>
          <a:bodyPr spcFirstLastPara="1" wrap="square" lIns="91425" tIns="91425" rIns="91425" bIns="91425" anchor="b" anchorCtr="0">
            <a:noAutofit/>
          </a:bodyPr>
          <a:lstStyle/>
          <a:p>
            <a:pPr algn="just"/>
            <a:br>
              <a:rPr lang="en-US" sz="1600" b="1" dirty="0"/>
            </a:br>
            <a:br>
              <a:rPr lang="en-US" sz="1600" b="1" dirty="0"/>
            </a:br>
            <a:br>
              <a:rPr lang="en-US" sz="1600" b="1" dirty="0"/>
            </a:br>
            <a:br>
              <a:rPr lang="en-US" sz="1600" b="1" dirty="0"/>
            </a:br>
            <a:br>
              <a:rPr lang="en-US" sz="1600" b="1" dirty="0"/>
            </a:br>
            <a:r>
              <a:rPr lang="en-US" sz="1600" b="1" dirty="0"/>
              <a:t>Exploratory case–control study on childhood cancer near the Mar </a:t>
            </a:r>
            <a:r>
              <a:rPr lang="en-US" sz="1600" b="1" dirty="0" err="1"/>
              <a:t>Menor</a:t>
            </a:r>
            <a:r>
              <a:rPr lang="en-US" sz="1600" b="1" dirty="0"/>
              <a:t> lagoon Region of Murcia (Spain) 2000 to 2018</a:t>
            </a:r>
            <a:br>
              <a:rPr lang="en-US" sz="1600" b="1" dirty="0"/>
            </a:br>
            <a:endParaRPr sz="1600" dirty="0"/>
          </a:p>
        </p:txBody>
      </p:sp>
      <p:grpSp>
        <p:nvGrpSpPr>
          <p:cNvPr id="888" name="Google Shape;888;p45"/>
          <p:cNvGrpSpPr/>
          <p:nvPr/>
        </p:nvGrpSpPr>
        <p:grpSpPr>
          <a:xfrm flipH="1">
            <a:off x="2955230" y="1995686"/>
            <a:ext cx="446222" cy="77476"/>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651;p39"/>
          <p:cNvSpPr txBox="1">
            <a:spLocks/>
          </p:cNvSpPr>
          <p:nvPr/>
        </p:nvSpPr>
        <p:spPr>
          <a:xfrm>
            <a:off x="0" y="54834"/>
            <a:ext cx="914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pPr lvl="1" algn="ctr">
              <a:buSzPts val="1150"/>
            </a:pPr>
            <a:r>
              <a:rPr lang="es-ES" sz="2000" dirty="0">
                <a:uFill>
                  <a:noFill/>
                </a:uFill>
              </a:rPr>
              <a:t>Proyectos y actuaciones de Conexión con la Naturaleza desarrollados desde PEHSU Murcia</a:t>
            </a:r>
          </a:p>
        </p:txBody>
      </p:sp>
      <p:sp>
        <p:nvSpPr>
          <p:cNvPr id="2" name="AutoShape 2" descr="An illustration depicting the impact of intensive agriculture on the Mar Menor lagoon in Murcia, Spain. The scene shows agricultural runoff flowing into the lagoon, with fertilizers and pesticides visibly affecting the water. On one side, greenhouses and farmland stretch towards the horizon, while on the other, the lagoon suffers from murky waters, dead fish, and depleted marine life. Contrast this with a previous, healthier state of the lagoon, symbolized by clear waters and thriving wildlife in the background. The sky above reflects environmental tension, with dark clouds over polluted are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783703"/>
            <a:ext cx="1932971" cy="111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Fi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82" y="2184276"/>
            <a:ext cx="3644648" cy="2251106"/>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3946529" y="4019449"/>
            <a:ext cx="2744142" cy="707886"/>
          </a:xfrm>
          <a:prstGeom prst="rect">
            <a:avLst/>
          </a:prstGeom>
        </p:spPr>
        <p:txBody>
          <a:bodyPr wrap="square">
            <a:spAutoFit/>
          </a:bodyPr>
          <a:lstStyle/>
          <a:p>
            <a:r>
              <a:rPr lang="es-ES" sz="800" i="1" dirty="0">
                <a:solidFill>
                  <a:schemeClr val="dk1"/>
                </a:solidFill>
                <a:latin typeface="Open Sans"/>
                <a:ea typeface="Open Sans"/>
                <a:cs typeface="Open Sans"/>
              </a:rPr>
              <a:t>Ojeda-Sánchez, C., </a:t>
            </a:r>
            <a:r>
              <a:rPr lang="es-ES" sz="800" i="1" dirty="0" err="1">
                <a:solidFill>
                  <a:schemeClr val="dk1"/>
                </a:solidFill>
                <a:latin typeface="Open Sans"/>
                <a:ea typeface="Open Sans"/>
                <a:cs typeface="Open Sans"/>
              </a:rPr>
              <a:t>Ramis</a:t>
            </a:r>
            <a:r>
              <a:rPr lang="es-ES" sz="800" i="1" dirty="0">
                <a:solidFill>
                  <a:schemeClr val="dk1"/>
                </a:solidFill>
                <a:latin typeface="Open Sans"/>
                <a:ea typeface="Open Sans"/>
                <a:cs typeface="Open Sans"/>
              </a:rPr>
              <a:t>-Prieto, R., Fernández-Avilés, G. et al. </a:t>
            </a:r>
            <a:r>
              <a:rPr lang="es-ES" sz="800" i="1" dirty="0" err="1">
                <a:solidFill>
                  <a:schemeClr val="dk1"/>
                </a:solidFill>
                <a:latin typeface="Open Sans"/>
                <a:ea typeface="Open Sans"/>
                <a:cs typeface="Open Sans"/>
              </a:rPr>
              <a:t>Exploratory</a:t>
            </a:r>
            <a:r>
              <a:rPr lang="es-ES" sz="800" i="1" dirty="0">
                <a:solidFill>
                  <a:schemeClr val="dk1"/>
                </a:solidFill>
                <a:latin typeface="Open Sans"/>
                <a:ea typeface="Open Sans"/>
                <a:cs typeface="Open Sans"/>
              </a:rPr>
              <a:t> case–control </a:t>
            </a:r>
            <a:r>
              <a:rPr lang="es-ES" sz="800" i="1" dirty="0" err="1">
                <a:solidFill>
                  <a:schemeClr val="dk1"/>
                </a:solidFill>
                <a:latin typeface="Open Sans"/>
                <a:ea typeface="Open Sans"/>
                <a:cs typeface="Open Sans"/>
              </a:rPr>
              <a:t>study</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on</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childhood</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cancer</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near</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the</a:t>
            </a:r>
            <a:r>
              <a:rPr lang="es-ES" sz="800" i="1" dirty="0">
                <a:solidFill>
                  <a:schemeClr val="dk1"/>
                </a:solidFill>
                <a:latin typeface="Open Sans"/>
                <a:ea typeface="Open Sans"/>
                <a:cs typeface="Open Sans"/>
              </a:rPr>
              <a:t> Mar Menor </a:t>
            </a:r>
            <a:r>
              <a:rPr lang="es-ES" sz="800" i="1" dirty="0" err="1">
                <a:solidFill>
                  <a:schemeClr val="dk1"/>
                </a:solidFill>
                <a:latin typeface="Open Sans"/>
                <a:ea typeface="Open Sans"/>
                <a:cs typeface="Open Sans"/>
              </a:rPr>
              <a:t>lagoon</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Region</a:t>
            </a:r>
            <a:r>
              <a:rPr lang="es-ES" sz="800" i="1" dirty="0">
                <a:solidFill>
                  <a:schemeClr val="dk1"/>
                </a:solidFill>
                <a:latin typeface="Open Sans"/>
                <a:ea typeface="Open Sans"/>
                <a:cs typeface="Open Sans"/>
              </a:rPr>
              <a:t> of Murcia (</a:t>
            </a:r>
            <a:r>
              <a:rPr lang="es-ES" sz="800" i="1" dirty="0" err="1">
                <a:solidFill>
                  <a:schemeClr val="dk1"/>
                </a:solidFill>
                <a:latin typeface="Open Sans"/>
                <a:ea typeface="Open Sans"/>
                <a:cs typeface="Open Sans"/>
              </a:rPr>
              <a:t>Spain</a:t>
            </a:r>
            <a:r>
              <a:rPr lang="es-ES" sz="800" i="1" dirty="0">
                <a:solidFill>
                  <a:schemeClr val="dk1"/>
                </a:solidFill>
                <a:latin typeface="Open Sans"/>
                <a:ea typeface="Open Sans"/>
                <a:cs typeface="Open Sans"/>
              </a:rPr>
              <a:t>) 2000 </a:t>
            </a:r>
            <a:r>
              <a:rPr lang="es-ES" sz="800" i="1" dirty="0" err="1">
                <a:solidFill>
                  <a:schemeClr val="dk1"/>
                </a:solidFill>
                <a:latin typeface="Open Sans"/>
                <a:ea typeface="Open Sans"/>
                <a:cs typeface="Open Sans"/>
              </a:rPr>
              <a:t>to</a:t>
            </a:r>
            <a:r>
              <a:rPr lang="es-ES" sz="800" i="1" dirty="0">
                <a:solidFill>
                  <a:schemeClr val="dk1"/>
                </a:solidFill>
                <a:latin typeface="Open Sans"/>
                <a:ea typeface="Open Sans"/>
                <a:cs typeface="Open Sans"/>
              </a:rPr>
              <a:t> 2018. </a:t>
            </a:r>
            <a:r>
              <a:rPr lang="es-ES" sz="800" i="1" dirty="0" err="1">
                <a:solidFill>
                  <a:schemeClr val="dk1"/>
                </a:solidFill>
                <a:latin typeface="Open Sans"/>
                <a:ea typeface="Open Sans"/>
                <a:cs typeface="Open Sans"/>
              </a:rPr>
              <a:t>Discov</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Public</a:t>
            </a:r>
            <a:r>
              <a:rPr lang="es-ES" sz="800" i="1" dirty="0">
                <a:solidFill>
                  <a:schemeClr val="dk1"/>
                </a:solidFill>
                <a:latin typeface="Open Sans"/>
                <a:ea typeface="Open Sans"/>
                <a:cs typeface="Open Sans"/>
              </a:rPr>
              <a:t> </a:t>
            </a:r>
            <a:r>
              <a:rPr lang="es-ES" sz="800" i="1" dirty="0" err="1">
                <a:solidFill>
                  <a:schemeClr val="dk1"/>
                </a:solidFill>
                <a:latin typeface="Open Sans"/>
                <a:ea typeface="Open Sans"/>
                <a:cs typeface="Open Sans"/>
              </a:rPr>
              <a:t>Health</a:t>
            </a:r>
            <a:r>
              <a:rPr lang="es-ES" sz="800" i="1" dirty="0">
                <a:solidFill>
                  <a:schemeClr val="dk1"/>
                </a:solidFill>
                <a:latin typeface="Open Sans"/>
                <a:ea typeface="Open Sans"/>
                <a:cs typeface="Open Sans"/>
              </a:rPr>
              <a:t> 21, 31 (2024). https://doi.org/10.1186/s12982-024-00157-2</a:t>
            </a:r>
            <a:endParaRPr lang="es-ES" sz="1100" i="1" dirty="0">
              <a:solidFill>
                <a:schemeClr val="dk1"/>
              </a:solidFill>
              <a:latin typeface="Open Sans"/>
              <a:ea typeface="Open Sans"/>
              <a:cs typeface="Open Sans"/>
            </a:endParaRPr>
          </a:p>
        </p:txBody>
      </p:sp>
      <p:sp>
        <p:nvSpPr>
          <p:cNvPr id="15" name="Google Shape;653;p39"/>
          <p:cNvSpPr txBox="1">
            <a:spLocks/>
          </p:cNvSpPr>
          <p:nvPr/>
        </p:nvSpPr>
        <p:spPr>
          <a:xfrm>
            <a:off x="4150963" y="782479"/>
            <a:ext cx="4824536" cy="31628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gn="just">
              <a:buFont typeface="Arial" panose="020B0604020202020204" pitchFamily="34" charset="0"/>
              <a:buChar char="•"/>
            </a:pPr>
            <a:r>
              <a:rPr lang="es-ES" sz="1000" b="1" dirty="0">
                <a:solidFill>
                  <a:schemeClr val="dk1"/>
                </a:solidFill>
                <a:latin typeface="Open Sans"/>
                <a:ea typeface="Open Sans"/>
                <a:cs typeface="Open Sans"/>
              </a:rPr>
              <a:t>Relación compleja</a:t>
            </a:r>
            <a:r>
              <a:rPr lang="es-ES" sz="1000" dirty="0">
                <a:solidFill>
                  <a:schemeClr val="dk1"/>
                </a:solidFill>
                <a:latin typeface="Open Sans"/>
                <a:ea typeface="Open Sans"/>
                <a:cs typeface="Open Sans"/>
              </a:rPr>
              <a:t>: Se observa una posible asociación entre la cercanía al Mar Menor y el cáncer infantil, aunque no es lineal, especialmente en áreas cercanas a la laguna.</a:t>
            </a:r>
          </a:p>
          <a:p>
            <a:pPr marL="171450" indent="-171450" algn="just">
              <a:buFont typeface="Arial" panose="020B0604020202020204" pitchFamily="34" charset="0"/>
              <a:buChar char="•"/>
            </a:pPr>
            <a:endParaRPr lang="es-ES" sz="10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000" b="1" dirty="0">
                <a:solidFill>
                  <a:schemeClr val="dk1"/>
                </a:solidFill>
                <a:latin typeface="Open Sans"/>
                <a:ea typeface="Open Sans"/>
                <a:cs typeface="Open Sans"/>
              </a:rPr>
              <a:t>Factores protectores</a:t>
            </a:r>
            <a:r>
              <a:rPr lang="es-ES" sz="1000" dirty="0">
                <a:solidFill>
                  <a:schemeClr val="dk1"/>
                </a:solidFill>
                <a:latin typeface="Open Sans"/>
                <a:ea typeface="Open Sans"/>
                <a:cs typeface="Open Sans"/>
              </a:rPr>
              <a:t>: Algunas áreas cercanas al mar parecen tener factores ambientales protectores contra la contaminación.</a:t>
            </a:r>
          </a:p>
          <a:p>
            <a:pPr marL="171450" indent="-171450" algn="just">
              <a:buFont typeface="Arial" panose="020B0604020202020204" pitchFamily="34" charset="0"/>
              <a:buChar char="•"/>
            </a:pPr>
            <a:endParaRPr lang="es-ES" sz="10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000" b="1" dirty="0">
                <a:solidFill>
                  <a:schemeClr val="dk1"/>
                </a:solidFill>
                <a:latin typeface="Open Sans"/>
                <a:ea typeface="Open Sans"/>
                <a:cs typeface="Open Sans"/>
              </a:rPr>
              <a:t>Impacto de la agricultura</a:t>
            </a:r>
            <a:r>
              <a:rPr lang="es-ES" sz="1000" dirty="0">
                <a:solidFill>
                  <a:schemeClr val="dk1"/>
                </a:solidFill>
                <a:latin typeface="Open Sans"/>
                <a:ea typeface="Open Sans"/>
                <a:cs typeface="Open Sans"/>
              </a:rPr>
              <a:t>: Las áreas con mayor transformación agrícola muestran mayores tasas de cáncer, reflejando injusticia ambiental.</a:t>
            </a:r>
          </a:p>
          <a:p>
            <a:pPr marL="171450" indent="-171450" algn="just">
              <a:buFont typeface="Arial" panose="020B0604020202020204" pitchFamily="34" charset="0"/>
              <a:buChar char="•"/>
            </a:pPr>
            <a:endParaRPr lang="es-ES" sz="10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000" b="1" dirty="0">
                <a:solidFill>
                  <a:schemeClr val="dk1"/>
                </a:solidFill>
                <a:latin typeface="Open Sans"/>
                <a:ea typeface="Open Sans"/>
                <a:cs typeface="Open Sans"/>
              </a:rPr>
              <a:t>Necesidad de más investigación</a:t>
            </a:r>
            <a:r>
              <a:rPr lang="es-ES" sz="1000" dirty="0">
                <a:solidFill>
                  <a:schemeClr val="dk1"/>
                </a:solidFill>
                <a:latin typeface="Open Sans"/>
                <a:ea typeface="Open Sans"/>
                <a:cs typeface="Open Sans"/>
              </a:rPr>
              <a:t>: Los resultados sugieren la importancia de explorar más a fondo las relaciones entre contaminación, espacios azules, urbanización y salud infantil.</a:t>
            </a:r>
          </a:p>
          <a:p>
            <a:pPr marL="171450" indent="-171450" algn="just">
              <a:buFont typeface="Arial" panose="020B0604020202020204" pitchFamily="34" charset="0"/>
              <a:buChar char="•"/>
            </a:pPr>
            <a:endParaRPr lang="es-ES" sz="1000" dirty="0">
              <a:solidFill>
                <a:schemeClr val="dk1"/>
              </a:solidFill>
              <a:latin typeface="Open Sans"/>
              <a:ea typeface="Open Sans"/>
              <a:cs typeface="Open Sans"/>
            </a:endParaRPr>
          </a:p>
          <a:p>
            <a:pPr marL="171450" indent="-171450" algn="just">
              <a:buFont typeface="Arial" panose="020B0604020202020204" pitchFamily="34" charset="0"/>
              <a:buChar char="•"/>
            </a:pPr>
            <a:r>
              <a:rPr lang="es-ES" sz="1000" b="1" dirty="0">
                <a:solidFill>
                  <a:schemeClr val="dk1"/>
                </a:solidFill>
                <a:latin typeface="Open Sans"/>
                <a:ea typeface="Open Sans"/>
                <a:cs typeface="Open Sans"/>
              </a:rPr>
              <a:t>Limitaciones</a:t>
            </a:r>
            <a:r>
              <a:rPr lang="es-ES" sz="1000" dirty="0">
                <a:solidFill>
                  <a:schemeClr val="dk1"/>
                </a:solidFill>
                <a:latin typeface="Open Sans"/>
                <a:ea typeface="Open Sans"/>
                <a:cs typeface="Open Sans"/>
              </a:rPr>
              <a:t>: La falta de datos individuales y variables ambientales excluidas limita las conclusiones, requiriendo más estudios para validar los hallazgos.</a:t>
            </a:r>
          </a:p>
        </p:txBody>
      </p:sp>
    </p:spTree>
    <p:extLst>
      <p:ext uri="{BB962C8B-B14F-4D97-AF65-F5344CB8AC3E}">
        <p14:creationId xmlns:p14="http://schemas.microsoft.com/office/powerpoint/2010/main" val="382131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3"/>
          <p:cNvSpPr txBox="1">
            <a:spLocks noGrp="1"/>
          </p:cNvSpPr>
          <p:nvPr>
            <p:ph type="title"/>
          </p:nvPr>
        </p:nvSpPr>
        <p:spPr>
          <a:xfrm>
            <a:off x="717525" y="548746"/>
            <a:ext cx="4604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CONTENIDOS</a:t>
            </a:r>
            <a:endParaRPr dirty="0"/>
          </a:p>
          <a:p>
            <a:pPr marL="0" lvl="0" indent="0" algn="l" rtl="0">
              <a:spcBef>
                <a:spcPts val="0"/>
              </a:spcBef>
              <a:spcAft>
                <a:spcPts val="0"/>
              </a:spcAft>
              <a:buNone/>
            </a:pPr>
            <a:endParaRPr dirty="0"/>
          </a:p>
        </p:txBody>
      </p:sp>
      <p:sp>
        <p:nvSpPr>
          <p:cNvPr id="457" name="Google Shape;457;p33"/>
          <p:cNvSpPr txBox="1">
            <a:spLocks noGrp="1"/>
          </p:cNvSpPr>
          <p:nvPr>
            <p:ph type="body" idx="1"/>
          </p:nvPr>
        </p:nvSpPr>
        <p:spPr>
          <a:xfrm>
            <a:off x="539552" y="1491630"/>
            <a:ext cx="7709100" cy="3121200"/>
          </a:xfrm>
          <a:prstGeom prst="rect">
            <a:avLst/>
          </a:prstGeom>
        </p:spPr>
        <p:txBody>
          <a:bodyPr spcFirstLastPara="1" wrap="square" lIns="91425" tIns="91425" rIns="91425" bIns="91425" anchor="t" anchorCtr="0">
            <a:noAutofit/>
          </a:bodyPr>
          <a:lstStyle/>
          <a:p>
            <a:pPr marL="457200" lvl="0" indent="-301625" algn="l" rtl="0">
              <a:spcBef>
                <a:spcPts val="0"/>
              </a:spcBef>
              <a:spcAft>
                <a:spcPts val="0"/>
              </a:spcAft>
              <a:buSzPts val="1150"/>
              <a:buChar char="●"/>
            </a:pPr>
            <a:r>
              <a:rPr lang="es-ES" b="1" dirty="0"/>
              <a:t>5. MECANISMOS DE INTERACCIÓN NATURALEZA Y SALUD</a:t>
            </a:r>
          </a:p>
          <a:p>
            <a:pPr lvl="1" indent="-301625">
              <a:buSzPts val="1150"/>
              <a:buChar char="●"/>
            </a:pPr>
            <a:r>
              <a:rPr lang="es-ES" dirty="0"/>
              <a:t>Bioquímica del bosque e interacción con el organismo.</a:t>
            </a:r>
          </a:p>
          <a:p>
            <a:pPr lvl="1" indent="-301625">
              <a:buSzPts val="1150"/>
              <a:buChar char="●"/>
            </a:pPr>
            <a:r>
              <a:rPr lang="es-ES" dirty="0"/>
              <a:t>Reducción de factores estresantes ambientales.</a:t>
            </a:r>
          </a:p>
          <a:p>
            <a:pPr marL="612775" lvl="1" indent="0">
              <a:buSzPts val="1150"/>
              <a:buNone/>
            </a:pPr>
            <a:endParaRPr dirty="0"/>
          </a:p>
          <a:p>
            <a:pPr marL="457200" lvl="0" indent="-301625" algn="l" rtl="0">
              <a:spcBef>
                <a:spcPts val="0"/>
              </a:spcBef>
              <a:spcAft>
                <a:spcPts val="0"/>
              </a:spcAft>
              <a:buSzPts val="1150"/>
              <a:buChar char="●"/>
            </a:pPr>
            <a:r>
              <a:rPr lang="es-ES" b="1" dirty="0">
                <a:uFill>
                  <a:noFill/>
                </a:uFill>
              </a:rPr>
              <a:t>6. ACCIONES PRÁCTICAS</a:t>
            </a:r>
          </a:p>
          <a:p>
            <a:pPr lvl="1" indent="-301625">
              <a:buSzPts val="1150"/>
              <a:buChar char="●"/>
            </a:pPr>
            <a:r>
              <a:rPr lang="es-ES" dirty="0">
                <a:uFill>
                  <a:noFill/>
                </a:uFill>
              </a:rPr>
              <a:t>Herramientas, intervenciones, programas y proyectos de contacto con la naturaleza.</a:t>
            </a:r>
          </a:p>
          <a:p>
            <a:pPr lvl="1" indent="-301625">
              <a:buSzPts val="1150"/>
              <a:buChar char="●"/>
            </a:pPr>
            <a:r>
              <a:rPr lang="es-ES" dirty="0">
                <a:uFill>
                  <a:noFill/>
                </a:uFill>
              </a:rPr>
              <a:t>Proyectos y actuaciones de Conexión con la Naturaleza desarrollados desde PEHSU Murcia</a:t>
            </a:r>
          </a:p>
          <a:p>
            <a:pPr marL="155575" lvl="0" indent="0" algn="l" rtl="0">
              <a:spcBef>
                <a:spcPts val="0"/>
              </a:spcBef>
              <a:spcAft>
                <a:spcPts val="0"/>
              </a:spcAft>
              <a:buSzPts val="1150"/>
              <a:buNone/>
            </a:pPr>
            <a:endParaRPr lang="es-ES" b="1" dirty="0">
              <a:uFill>
                <a:noFill/>
              </a:uFill>
            </a:endParaRPr>
          </a:p>
          <a:p>
            <a:pPr marL="457200" lvl="0" indent="-301625" algn="l" rtl="0">
              <a:spcBef>
                <a:spcPts val="0"/>
              </a:spcBef>
              <a:spcAft>
                <a:spcPts val="0"/>
              </a:spcAft>
              <a:buSzPts val="1150"/>
              <a:buChar char="●"/>
            </a:pPr>
            <a:r>
              <a:rPr lang="es-ES" b="1" dirty="0">
                <a:uFill>
                  <a:noFill/>
                </a:uFill>
              </a:rPr>
              <a:t>7. PREGUNTAS Y RESPUESTAS (Q&amp;A)</a:t>
            </a:r>
            <a:endParaRPr b="1" dirty="0"/>
          </a:p>
          <a:p>
            <a:pPr marL="457200" lvl="0" indent="-301625" algn="l" rtl="0">
              <a:spcBef>
                <a:spcPts val="0"/>
              </a:spcBef>
              <a:spcAft>
                <a:spcPts val="0"/>
              </a:spcAft>
              <a:buSzPts val="1150"/>
              <a:buChar char="●"/>
            </a:pPr>
            <a:endParaRPr sz="1150" dirty="0"/>
          </a:p>
          <a:p>
            <a:pPr marL="0" lvl="0" indent="0" algn="l" rtl="0">
              <a:spcBef>
                <a:spcPts val="0"/>
              </a:spcBef>
              <a:spcAft>
                <a:spcPts val="0"/>
              </a:spcAft>
              <a:buNone/>
            </a:pPr>
            <a:endParaRPr sz="1150" dirty="0"/>
          </a:p>
        </p:txBody>
      </p:sp>
      <p:grpSp>
        <p:nvGrpSpPr>
          <p:cNvPr id="458" name="Google Shape;458;p33"/>
          <p:cNvGrpSpPr/>
          <p:nvPr/>
        </p:nvGrpSpPr>
        <p:grpSpPr>
          <a:xfrm flipH="1">
            <a:off x="809989" y="1172656"/>
            <a:ext cx="446222" cy="77476"/>
            <a:chOff x="6146875" y="1767300"/>
            <a:chExt cx="331025" cy="57475"/>
          </a:xfrm>
        </p:grpSpPr>
        <p:sp>
          <p:nvSpPr>
            <p:cNvPr id="459" name="Google Shape;459;p33"/>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3"/>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3"/>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43"/>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PROYECTOS O INICIATIVAS PRESENTES/ FUTURAS</a:t>
            </a:r>
            <a:endParaRPr dirty="0"/>
          </a:p>
        </p:txBody>
      </p:sp>
      <p:cxnSp>
        <p:nvCxnSpPr>
          <p:cNvPr id="767" name="Google Shape;767;p43"/>
          <p:cNvCxnSpPr/>
          <p:nvPr/>
        </p:nvCxnSpPr>
        <p:spPr>
          <a:xfrm>
            <a:off x="1090332" y="2426388"/>
            <a:ext cx="7335943" cy="12390"/>
          </a:xfrm>
          <a:prstGeom prst="straightConnector1">
            <a:avLst/>
          </a:prstGeom>
          <a:noFill/>
          <a:ln w="28575" cap="flat" cmpd="sng">
            <a:solidFill>
              <a:schemeClr val="lt1"/>
            </a:solidFill>
            <a:prstDash val="solid"/>
            <a:round/>
            <a:headEnd type="none" w="med" len="med"/>
            <a:tailEnd type="none" w="med" len="med"/>
          </a:ln>
        </p:spPr>
      </p:cxnSp>
      <p:grpSp>
        <p:nvGrpSpPr>
          <p:cNvPr id="768" name="Google Shape;768;p43"/>
          <p:cNvGrpSpPr/>
          <p:nvPr/>
        </p:nvGrpSpPr>
        <p:grpSpPr>
          <a:xfrm>
            <a:off x="815182" y="1555033"/>
            <a:ext cx="574550" cy="883745"/>
            <a:chOff x="3365973" y="803668"/>
            <a:chExt cx="1361492" cy="2094182"/>
          </a:xfrm>
        </p:grpSpPr>
        <p:sp>
          <p:nvSpPr>
            <p:cNvPr id="769" name="Google Shape;769;p43"/>
            <p:cNvSpPr/>
            <p:nvPr/>
          </p:nvSpPr>
          <p:spPr>
            <a:xfrm>
              <a:off x="3365973" y="803668"/>
              <a:ext cx="1361492" cy="1768081"/>
            </a:xfrm>
            <a:custGeom>
              <a:avLst/>
              <a:gdLst/>
              <a:ahLst/>
              <a:cxnLst/>
              <a:rect l="l" t="t" r="r" b="b"/>
              <a:pathLst>
                <a:path w="2847" h="3697" extrusionOk="0">
                  <a:moveTo>
                    <a:pt x="1402" y="290"/>
                  </a:moveTo>
                  <a:cubicBezTo>
                    <a:pt x="1667" y="290"/>
                    <a:pt x="1936" y="387"/>
                    <a:pt x="2157" y="604"/>
                  </a:cubicBezTo>
                  <a:cubicBezTo>
                    <a:pt x="2847" y="1294"/>
                    <a:pt x="2354" y="2465"/>
                    <a:pt x="1393" y="2465"/>
                  </a:cubicBezTo>
                  <a:cubicBezTo>
                    <a:pt x="789" y="2465"/>
                    <a:pt x="296" y="1984"/>
                    <a:pt x="296" y="1393"/>
                  </a:cubicBezTo>
                  <a:cubicBezTo>
                    <a:pt x="296" y="730"/>
                    <a:pt x="838" y="290"/>
                    <a:pt x="1402" y="290"/>
                  </a:cubicBezTo>
                  <a:close/>
                  <a:moveTo>
                    <a:pt x="1380" y="0"/>
                  </a:moveTo>
                  <a:cubicBezTo>
                    <a:pt x="617" y="0"/>
                    <a:pt x="1" y="641"/>
                    <a:pt x="25" y="1405"/>
                  </a:cubicBezTo>
                  <a:cubicBezTo>
                    <a:pt x="25" y="2452"/>
                    <a:pt x="1220" y="3561"/>
                    <a:pt x="1368" y="3697"/>
                  </a:cubicBezTo>
                  <a:lnTo>
                    <a:pt x="1405" y="3697"/>
                  </a:lnTo>
                  <a:cubicBezTo>
                    <a:pt x="1565" y="3549"/>
                    <a:pt x="2748" y="2502"/>
                    <a:pt x="2748" y="1405"/>
                  </a:cubicBezTo>
                  <a:cubicBezTo>
                    <a:pt x="2773" y="641"/>
                    <a:pt x="2157" y="0"/>
                    <a:pt x="1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3"/>
            <p:cNvSpPr/>
            <p:nvPr/>
          </p:nvSpPr>
          <p:spPr>
            <a:xfrm>
              <a:off x="3864295" y="2571750"/>
              <a:ext cx="326100" cy="326100"/>
            </a:xfrm>
            <a:prstGeom prst="donut">
              <a:avLst>
                <a:gd name="adj" fmla="val 25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43"/>
          <p:cNvGrpSpPr/>
          <p:nvPr/>
        </p:nvGrpSpPr>
        <p:grpSpPr>
          <a:xfrm>
            <a:off x="3018699" y="1520207"/>
            <a:ext cx="617197" cy="880885"/>
            <a:chOff x="3365973" y="803668"/>
            <a:chExt cx="1361492" cy="2094182"/>
          </a:xfrm>
        </p:grpSpPr>
        <p:sp>
          <p:nvSpPr>
            <p:cNvPr id="772" name="Google Shape;772;p43"/>
            <p:cNvSpPr/>
            <p:nvPr/>
          </p:nvSpPr>
          <p:spPr>
            <a:xfrm>
              <a:off x="3365973" y="803668"/>
              <a:ext cx="1361492" cy="1768081"/>
            </a:xfrm>
            <a:custGeom>
              <a:avLst/>
              <a:gdLst/>
              <a:ahLst/>
              <a:cxnLst/>
              <a:rect l="l" t="t" r="r" b="b"/>
              <a:pathLst>
                <a:path w="2847" h="3697" extrusionOk="0">
                  <a:moveTo>
                    <a:pt x="1402" y="290"/>
                  </a:moveTo>
                  <a:cubicBezTo>
                    <a:pt x="1667" y="290"/>
                    <a:pt x="1936" y="387"/>
                    <a:pt x="2157" y="604"/>
                  </a:cubicBezTo>
                  <a:cubicBezTo>
                    <a:pt x="2847" y="1294"/>
                    <a:pt x="2354" y="2465"/>
                    <a:pt x="1393" y="2465"/>
                  </a:cubicBezTo>
                  <a:cubicBezTo>
                    <a:pt x="789" y="2465"/>
                    <a:pt x="296" y="1984"/>
                    <a:pt x="296" y="1393"/>
                  </a:cubicBezTo>
                  <a:cubicBezTo>
                    <a:pt x="296" y="730"/>
                    <a:pt x="838" y="290"/>
                    <a:pt x="1402" y="290"/>
                  </a:cubicBezTo>
                  <a:close/>
                  <a:moveTo>
                    <a:pt x="1380" y="0"/>
                  </a:moveTo>
                  <a:cubicBezTo>
                    <a:pt x="617" y="0"/>
                    <a:pt x="1" y="641"/>
                    <a:pt x="25" y="1405"/>
                  </a:cubicBezTo>
                  <a:cubicBezTo>
                    <a:pt x="25" y="2452"/>
                    <a:pt x="1220" y="3561"/>
                    <a:pt x="1368" y="3697"/>
                  </a:cubicBezTo>
                  <a:lnTo>
                    <a:pt x="1405" y="3697"/>
                  </a:lnTo>
                  <a:cubicBezTo>
                    <a:pt x="1565" y="3549"/>
                    <a:pt x="2748" y="2502"/>
                    <a:pt x="2748" y="1405"/>
                  </a:cubicBezTo>
                  <a:cubicBezTo>
                    <a:pt x="2773" y="641"/>
                    <a:pt x="2157" y="0"/>
                    <a:pt x="1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3"/>
            <p:cNvSpPr/>
            <p:nvPr/>
          </p:nvSpPr>
          <p:spPr>
            <a:xfrm>
              <a:off x="3864295" y="2571750"/>
              <a:ext cx="326100" cy="3261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43"/>
          <p:cNvGrpSpPr/>
          <p:nvPr/>
        </p:nvGrpSpPr>
        <p:grpSpPr>
          <a:xfrm>
            <a:off x="4968606" y="1543433"/>
            <a:ext cx="574550" cy="883745"/>
            <a:chOff x="3365973" y="803668"/>
            <a:chExt cx="1361492" cy="2094182"/>
          </a:xfrm>
        </p:grpSpPr>
        <p:sp>
          <p:nvSpPr>
            <p:cNvPr id="778" name="Google Shape;778;p43"/>
            <p:cNvSpPr/>
            <p:nvPr/>
          </p:nvSpPr>
          <p:spPr>
            <a:xfrm>
              <a:off x="3365973" y="803668"/>
              <a:ext cx="1361492" cy="1768081"/>
            </a:xfrm>
            <a:custGeom>
              <a:avLst/>
              <a:gdLst/>
              <a:ahLst/>
              <a:cxnLst/>
              <a:rect l="l" t="t" r="r" b="b"/>
              <a:pathLst>
                <a:path w="2847" h="3697" extrusionOk="0">
                  <a:moveTo>
                    <a:pt x="1402" y="290"/>
                  </a:moveTo>
                  <a:cubicBezTo>
                    <a:pt x="1667" y="290"/>
                    <a:pt x="1936" y="387"/>
                    <a:pt x="2157" y="604"/>
                  </a:cubicBezTo>
                  <a:cubicBezTo>
                    <a:pt x="2847" y="1294"/>
                    <a:pt x="2354" y="2465"/>
                    <a:pt x="1393" y="2465"/>
                  </a:cubicBezTo>
                  <a:cubicBezTo>
                    <a:pt x="789" y="2465"/>
                    <a:pt x="296" y="1984"/>
                    <a:pt x="296" y="1393"/>
                  </a:cubicBezTo>
                  <a:cubicBezTo>
                    <a:pt x="296" y="730"/>
                    <a:pt x="838" y="290"/>
                    <a:pt x="1402" y="290"/>
                  </a:cubicBezTo>
                  <a:close/>
                  <a:moveTo>
                    <a:pt x="1380" y="0"/>
                  </a:moveTo>
                  <a:cubicBezTo>
                    <a:pt x="617" y="0"/>
                    <a:pt x="1" y="641"/>
                    <a:pt x="25" y="1405"/>
                  </a:cubicBezTo>
                  <a:cubicBezTo>
                    <a:pt x="25" y="2452"/>
                    <a:pt x="1220" y="3561"/>
                    <a:pt x="1368" y="3697"/>
                  </a:cubicBezTo>
                  <a:lnTo>
                    <a:pt x="1405" y="3697"/>
                  </a:lnTo>
                  <a:cubicBezTo>
                    <a:pt x="1565" y="3549"/>
                    <a:pt x="2748" y="2502"/>
                    <a:pt x="2748" y="1405"/>
                  </a:cubicBezTo>
                  <a:cubicBezTo>
                    <a:pt x="2773" y="641"/>
                    <a:pt x="2157" y="0"/>
                    <a:pt x="1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3"/>
            <p:cNvSpPr/>
            <p:nvPr/>
          </p:nvSpPr>
          <p:spPr>
            <a:xfrm>
              <a:off x="3864295" y="2571750"/>
              <a:ext cx="326100" cy="3261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43"/>
          <p:cNvGrpSpPr/>
          <p:nvPr/>
        </p:nvGrpSpPr>
        <p:grpSpPr>
          <a:xfrm>
            <a:off x="8055179" y="1535893"/>
            <a:ext cx="574550" cy="883745"/>
            <a:chOff x="3365973" y="803668"/>
            <a:chExt cx="1361492" cy="2094182"/>
          </a:xfrm>
        </p:grpSpPr>
        <p:sp>
          <p:nvSpPr>
            <p:cNvPr id="781" name="Google Shape;781;p43"/>
            <p:cNvSpPr/>
            <p:nvPr/>
          </p:nvSpPr>
          <p:spPr>
            <a:xfrm>
              <a:off x="3365973" y="803668"/>
              <a:ext cx="1361492" cy="1768081"/>
            </a:xfrm>
            <a:custGeom>
              <a:avLst/>
              <a:gdLst/>
              <a:ahLst/>
              <a:cxnLst/>
              <a:rect l="l" t="t" r="r" b="b"/>
              <a:pathLst>
                <a:path w="2847" h="3697" extrusionOk="0">
                  <a:moveTo>
                    <a:pt x="1402" y="290"/>
                  </a:moveTo>
                  <a:cubicBezTo>
                    <a:pt x="1667" y="290"/>
                    <a:pt x="1936" y="387"/>
                    <a:pt x="2157" y="604"/>
                  </a:cubicBezTo>
                  <a:cubicBezTo>
                    <a:pt x="2847" y="1294"/>
                    <a:pt x="2354" y="2465"/>
                    <a:pt x="1393" y="2465"/>
                  </a:cubicBezTo>
                  <a:cubicBezTo>
                    <a:pt x="789" y="2465"/>
                    <a:pt x="296" y="1984"/>
                    <a:pt x="296" y="1393"/>
                  </a:cubicBezTo>
                  <a:cubicBezTo>
                    <a:pt x="296" y="730"/>
                    <a:pt x="838" y="290"/>
                    <a:pt x="1402" y="290"/>
                  </a:cubicBezTo>
                  <a:close/>
                  <a:moveTo>
                    <a:pt x="1380" y="0"/>
                  </a:moveTo>
                  <a:cubicBezTo>
                    <a:pt x="617" y="0"/>
                    <a:pt x="1" y="641"/>
                    <a:pt x="25" y="1405"/>
                  </a:cubicBezTo>
                  <a:cubicBezTo>
                    <a:pt x="25" y="2452"/>
                    <a:pt x="1220" y="3561"/>
                    <a:pt x="1368" y="3697"/>
                  </a:cubicBezTo>
                  <a:lnTo>
                    <a:pt x="1405" y="3697"/>
                  </a:lnTo>
                  <a:cubicBezTo>
                    <a:pt x="1565" y="3549"/>
                    <a:pt x="2748" y="2502"/>
                    <a:pt x="2748" y="1405"/>
                  </a:cubicBezTo>
                  <a:cubicBezTo>
                    <a:pt x="2773" y="641"/>
                    <a:pt x="2157" y="0"/>
                    <a:pt x="1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3"/>
            <p:cNvSpPr/>
            <p:nvPr/>
          </p:nvSpPr>
          <p:spPr>
            <a:xfrm>
              <a:off x="3864295" y="2571750"/>
              <a:ext cx="326100" cy="326100"/>
            </a:xfrm>
            <a:prstGeom prst="donut">
              <a:avLst>
                <a:gd name="adj" fmla="val 25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43"/>
          <p:cNvGrpSpPr/>
          <p:nvPr/>
        </p:nvGrpSpPr>
        <p:grpSpPr>
          <a:xfrm>
            <a:off x="3166014" y="1635646"/>
            <a:ext cx="305454" cy="273547"/>
            <a:chOff x="3857225" y="238125"/>
            <a:chExt cx="500575" cy="483125"/>
          </a:xfrm>
        </p:grpSpPr>
        <p:sp>
          <p:nvSpPr>
            <p:cNvPr id="784" name="Google Shape;784;p43"/>
            <p:cNvSpPr/>
            <p:nvPr/>
          </p:nvSpPr>
          <p:spPr>
            <a:xfrm>
              <a:off x="3857225" y="238125"/>
              <a:ext cx="500575" cy="483125"/>
            </a:xfrm>
            <a:custGeom>
              <a:avLst/>
              <a:gdLst/>
              <a:ahLst/>
              <a:cxnLst/>
              <a:rect l="l" t="t" r="r" b="b"/>
              <a:pathLst>
                <a:path w="20023" h="19325" extrusionOk="0">
                  <a:moveTo>
                    <a:pt x="15671" y="3398"/>
                  </a:moveTo>
                  <a:cubicBezTo>
                    <a:pt x="15707" y="3398"/>
                    <a:pt x="15744" y="3402"/>
                    <a:pt x="15780" y="3409"/>
                  </a:cubicBezTo>
                  <a:lnTo>
                    <a:pt x="15801" y="3415"/>
                  </a:lnTo>
                  <a:cubicBezTo>
                    <a:pt x="15814" y="3415"/>
                    <a:pt x="15823" y="3418"/>
                    <a:pt x="15835" y="3421"/>
                  </a:cubicBezTo>
                  <a:cubicBezTo>
                    <a:pt x="15844" y="3424"/>
                    <a:pt x="15856" y="3430"/>
                    <a:pt x="15868" y="3433"/>
                  </a:cubicBezTo>
                  <a:lnTo>
                    <a:pt x="15886" y="3439"/>
                  </a:lnTo>
                  <a:cubicBezTo>
                    <a:pt x="15892" y="3442"/>
                    <a:pt x="15898" y="3445"/>
                    <a:pt x="15904" y="3448"/>
                  </a:cubicBezTo>
                  <a:cubicBezTo>
                    <a:pt x="15922" y="3457"/>
                    <a:pt x="15943" y="3466"/>
                    <a:pt x="15964" y="3478"/>
                  </a:cubicBezTo>
                  <a:cubicBezTo>
                    <a:pt x="15986" y="3494"/>
                    <a:pt x="16010" y="3509"/>
                    <a:pt x="16031" y="3524"/>
                  </a:cubicBezTo>
                  <a:cubicBezTo>
                    <a:pt x="16046" y="3536"/>
                    <a:pt x="16058" y="3551"/>
                    <a:pt x="16073" y="3563"/>
                  </a:cubicBezTo>
                  <a:cubicBezTo>
                    <a:pt x="16085" y="3575"/>
                    <a:pt x="16100" y="3590"/>
                    <a:pt x="16112" y="3605"/>
                  </a:cubicBezTo>
                  <a:cubicBezTo>
                    <a:pt x="16294" y="3829"/>
                    <a:pt x="16279" y="4158"/>
                    <a:pt x="16073" y="4363"/>
                  </a:cubicBezTo>
                  <a:lnTo>
                    <a:pt x="13054" y="7383"/>
                  </a:lnTo>
                  <a:cubicBezTo>
                    <a:pt x="12939" y="7232"/>
                    <a:pt x="12815" y="7090"/>
                    <a:pt x="12682" y="6954"/>
                  </a:cubicBezTo>
                  <a:cubicBezTo>
                    <a:pt x="12546" y="6821"/>
                    <a:pt x="12405" y="6697"/>
                    <a:pt x="12254" y="6582"/>
                  </a:cubicBezTo>
                  <a:lnTo>
                    <a:pt x="15273" y="3563"/>
                  </a:lnTo>
                  <a:cubicBezTo>
                    <a:pt x="15380" y="3456"/>
                    <a:pt x="15523" y="3398"/>
                    <a:pt x="15671" y="3398"/>
                  </a:cubicBezTo>
                  <a:close/>
                  <a:moveTo>
                    <a:pt x="9887" y="9183"/>
                  </a:moveTo>
                  <a:cubicBezTo>
                    <a:pt x="10031" y="9183"/>
                    <a:pt x="10176" y="9238"/>
                    <a:pt x="10288" y="9348"/>
                  </a:cubicBezTo>
                  <a:cubicBezTo>
                    <a:pt x="10511" y="9575"/>
                    <a:pt x="10508" y="9937"/>
                    <a:pt x="10279" y="10157"/>
                  </a:cubicBezTo>
                  <a:cubicBezTo>
                    <a:pt x="10169" y="10268"/>
                    <a:pt x="10024" y="10323"/>
                    <a:pt x="9879" y="10323"/>
                  </a:cubicBezTo>
                  <a:cubicBezTo>
                    <a:pt x="9734" y="10323"/>
                    <a:pt x="9589" y="10268"/>
                    <a:pt x="9479" y="10157"/>
                  </a:cubicBezTo>
                  <a:cubicBezTo>
                    <a:pt x="9258" y="9937"/>
                    <a:pt x="9258" y="9578"/>
                    <a:pt x="9479" y="9357"/>
                  </a:cubicBezTo>
                  <a:cubicBezTo>
                    <a:pt x="9590" y="9241"/>
                    <a:pt x="9739" y="9183"/>
                    <a:pt x="9887" y="9183"/>
                  </a:cubicBezTo>
                  <a:close/>
                  <a:moveTo>
                    <a:pt x="15746" y="1062"/>
                  </a:moveTo>
                  <a:cubicBezTo>
                    <a:pt x="16469" y="1062"/>
                    <a:pt x="17193" y="1337"/>
                    <a:pt x="17746" y="1890"/>
                  </a:cubicBezTo>
                  <a:cubicBezTo>
                    <a:pt x="18878" y="3022"/>
                    <a:pt x="18845" y="4870"/>
                    <a:pt x="17673" y="5963"/>
                  </a:cubicBezTo>
                  <a:lnTo>
                    <a:pt x="11879" y="11758"/>
                  </a:lnTo>
                  <a:cubicBezTo>
                    <a:pt x="11337" y="12300"/>
                    <a:pt x="10612" y="12586"/>
                    <a:pt x="9878" y="12586"/>
                  </a:cubicBezTo>
                  <a:cubicBezTo>
                    <a:pt x="9472" y="12586"/>
                    <a:pt x="9062" y="12499"/>
                    <a:pt x="8679" y="12319"/>
                  </a:cubicBezTo>
                  <a:lnTo>
                    <a:pt x="8663" y="12313"/>
                  </a:lnTo>
                  <a:cubicBezTo>
                    <a:pt x="8198" y="12093"/>
                    <a:pt x="7803" y="11746"/>
                    <a:pt x="7516" y="11317"/>
                  </a:cubicBezTo>
                  <a:lnTo>
                    <a:pt x="8346" y="10487"/>
                  </a:lnTo>
                  <a:cubicBezTo>
                    <a:pt x="8645" y="11113"/>
                    <a:pt x="9259" y="11453"/>
                    <a:pt x="9883" y="11453"/>
                  </a:cubicBezTo>
                  <a:cubicBezTo>
                    <a:pt x="10311" y="11453"/>
                    <a:pt x="10744" y="11293"/>
                    <a:pt x="11082" y="10955"/>
                  </a:cubicBezTo>
                  <a:lnTo>
                    <a:pt x="16873" y="5160"/>
                  </a:lnTo>
                  <a:cubicBezTo>
                    <a:pt x="17541" y="4514"/>
                    <a:pt x="17562" y="3448"/>
                    <a:pt x="16922" y="2775"/>
                  </a:cubicBezTo>
                  <a:cubicBezTo>
                    <a:pt x="16588" y="2423"/>
                    <a:pt x="16140" y="2245"/>
                    <a:pt x="15690" y="2245"/>
                  </a:cubicBezTo>
                  <a:cubicBezTo>
                    <a:pt x="15275" y="2245"/>
                    <a:pt x="14860" y="2395"/>
                    <a:pt x="14533" y="2699"/>
                  </a:cubicBezTo>
                  <a:cubicBezTo>
                    <a:pt x="14512" y="2718"/>
                    <a:pt x="14491" y="2739"/>
                    <a:pt x="14470" y="2760"/>
                  </a:cubicBezTo>
                  <a:lnTo>
                    <a:pt x="11212" y="6021"/>
                  </a:lnTo>
                  <a:cubicBezTo>
                    <a:pt x="10783" y="5867"/>
                    <a:pt x="10333" y="5791"/>
                    <a:pt x="9877" y="5791"/>
                  </a:cubicBezTo>
                  <a:lnTo>
                    <a:pt x="9838" y="5791"/>
                  </a:lnTo>
                  <a:lnTo>
                    <a:pt x="13673" y="1963"/>
                  </a:lnTo>
                  <a:cubicBezTo>
                    <a:pt x="14232" y="1363"/>
                    <a:pt x="14988" y="1062"/>
                    <a:pt x="15746" y="1062"/>
                  </a:cubicBezTo>
                  <a:close/>
                  <a:moveTo>
                    <a:pt x="6707" y="12129"/>
                  </a:moveTo>
                  <a:cubicBezTo>
                    <a:pt x="6819" y="12283"/>
                    <a:pt x="6942" y="12425"/>
                    <a:pt x="7078" y="12558"/>
                  </a:cubicBezTo>
                  <a:cubicBezTo>
                    <a:pt x="7211" y="12694"/>
                    <a:pt x="7353" y="12818"/>
                    <a:pt x="7507" y="12932"/>
                  </a:cubicBezTo>
                  <a:lnTo>
                    <a:pt x="4675" y="15762"/>
                  </a:lnTo>
                  <a:cubicBezTo>
                    <a:pt x="4565" y="15872"/>
                    <a:pt x="4420" y="15927"/>
                    <a:pt x="4275" y="15927"/>
                  </a:cubicBezTo>
                  <a:cubicBezTo>
                    <a:pt x="4130" y="15927"/>
                    <a:pt x="3985" y="15872"/>
                    <a:pt x="3875" y="15762"/>
                  </a:cubicBezTo>
                  <a:cubicBezTo>
                    <a:pt x="3654" y="15541"/>
                    <a:pt x="3654" y="15182"/>
                    <a:pt x="3875" y="14961"/>
                  </a:cubicBezTo>
                  <a:lnTo>
                    <a:pt x="6707" y="12129"/>
                  </a:lnTo>
                  <a:close/>
                  <a:moveTo>
                    <a:pt x="9884" y="6926"/>
                  </a:moveTo>
                  <a:cubicBezTo>
                    <a:pt x="10290" y="6926"/>
                    <a:pt x="10698" y="7013"/>
                    <a:pt x="11082" y="7192"/>
                  </a:cubicBezTo>
                  <a:lnTo>
                    <a:pt x="11094" y="7198"/>
                  </a:lnTo>
                  <a:cubicBezTo>
                    <a:pt x="11562" y="7422"/>
                    <a:pt x="11958" y="7766"/>
                    <a:pt x="12242" y="8198"/>
                  </a:cubicBezTo>
                  <a:lnTo>
                    <a:pt x="11411" y="9028"/>
                  </a:lnTo>
                  <a:cubicBezTo>
                    <a:pt x="11112" y="8400"/>
                    <a:pt x="10499" y="8061"/>
                    <a:pt x="9877" y="8061"/>
                  </a:cubicBezTo>
                  <a:cubicBezTo>
                    <a:pt x="9448" y="8061"/>
                    <a:pt x="9016" y="8222"/>
                    <a:pt x="8679" y="8560"/>
                  </a:cubicBezTo>
                  <a:lnTo>
                    <a:pt x="3074" y="14161"/>
                  </a:lnTo>
                  <a:cubicBezTo>
                    <a:pt x="2410" y="14822"/>
                    <a:pt x="2410" y="15900"/>
                    <a:pt x="3074" y="16562"/>
                  </a:cubicBezTo>
                  <a:cubicBezTo>
                    <a:pt x="3405" y="16894"/>
                    <a:pt x="3840" y="17060"/>
                    <a:pt x="4275" y="17060"/>
                  </a:cubicBezTo>
                  <a:cubicBezTo>
                    <a:pt x="4710" y="17060"/>
                    <a:pt x="5144" y="16894"/>
                    <a:pt x="5475" y="16562"/>
                  </a:cubicBezTo>
                  <a:lnTo>
                    <a:pt x="8546" y="13491"/>
                  </a:lnTo>
                  <a:cubicBezTo>
                    <a:pt x="8974" y="13642"/>
                    <a:pt x="9424" y="13720"/>
                    <a:pt x="9880" y="13720"/>
                  </a:cubicBezTo>
                  <a:lnTo>
                    <a:pt x="9920" y="13720"/>
                  </a:lnTo>
                  <a:lnTo>
                    <a:pt x="6275" y="17362"/>
                  </a:lnTo>
                  <a:cubicBezTo>
                    <a:pt x="5716" y="17961"/>
                    <a:pt x="4960" y="18262"/>
                    <a:pt x="4202" y="18262"/>
                  </a:cubicBezTo>
                  <a:cubicBezTo>
                    <a:pt x="3479" y="18262"/>
                    <a:pt x="2755" y="17987"/>
                    <a:pt x="2202" y="17434"/>
                  </a:cubicBezTo>
                  <a:cubicBezTo>
                    <a:pt x="1070" y="16302"/>
                    <a:pt x="1103" y="14454"/>
                    <a:pt x="2274" y="13361"/>
                  </a:cubicBezTo>
                  <a:lnTo>
                    <a:pt x="7878" y="7757"/>
                  </a:lnTo>
                  <a:cubicBezTo>
                    <a:pt x="8422" y="7214"/>
                    <a:pt x="9147" y="6926"/>
                    <a:pt x="9884" y="6926"/>
                  </a:cubicBezTo>
                  <a:close/>
                  <a:moveTo>
                    <a:pt x="15673" y="1"/>
                  </a:moveTo>
                  <a:cubicBezTo>
                    <a:pt x="14659" y="1"/>
                    <a:pt x="13644" y="388"/>
                    <a:pt x="12870" y="1162"/>
                  </a:cubicBezTo>
                  <a:lnTo>
                    <a:pt x="7078" y="6957"/>
                  </a:lnTo>
                  <a:lnTo>
                    <a:pt x="1471" y="12561"/>
                  </a:lnTo>
                  <a:cubicBezTo>
                    <a:pt x="339" y="13693"/>
                    <a:pt x="1" y="15399"/>
                    <a:pt x="614" y="16879"/>
                  </a:cubicBezTo>
                  <a:cubicBezTo>
                    <a:pt x="1230" y="18358"/>
                    <a:pt x="2673" y="19324"/>
                    <a:pt x="4276" y="19324"/>
                  </a:cubicBezTo>
                  <a:cubicBezTo>
                    <a:pt x="4280" y="19325"/>
                    <a:pt x="4284" y="19325"/>
                    <a:pt x="4288" y="19325"/>
                  </a:cubicBezTo>
                  <a:cubicBezTo>
                    <a:pt x="5334" y="19325"/>
                    <a:pt x="6338" y="18908"/>
                    <a:pt x="7078" y="18165"/>
                  </a:cubicBezTo>
                  <a:lnTo>
                    <a:pt x="12682" y="12561"/>
                  </a:lnTo>
                  <a:lnTo>
                    <a:pt x="18477" y="6767"/>
                  </a:lnTo>
                  <a:cubicBezTo>
                    <a:pt x="20023" y="5221"/>
                    <a:pt x="20023" y="2711"/>
                    <a:pt x="18477" y="1162"/>
                  </a:cubicBezTo>
                  <a:cubicBezTo>
                    <a:pt x="17702" y="388"/>
                    <a:pt x="16688" y="1"/>
                    <a:pt x="15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5" name="Google Shape;785;p43"/>
            <p:cNvSpPr/>
            <p:nvPr/>
          </p:nvSpPr>
          <p:spPr>
            <a:xfrm>
              <a:off x="4208775" y="588000"/>
              <a:ext cx="71125" cy="68350"/>
            </a:xfrm>
            <a:custGeom>
              <a:avLst/>
              <a:gdLst/>
              <a:ahLst/>
              <a:cxnLst/>
              <a:rect l="l" t="t" r="r" b="b"/>
              <a:pathLst>
                <a:path w="2845" h="2734" extrusionOk="0">
                  <a:moveTo>
                    <a:pt x="621" y="1"/>
                  </a:moveTo>
                  <a:cubicBezTo>
                    <a:pt x="476" y="1"/>
                    <a:pt x="331" y="56"/>
                    <a:pt x="221" y="166"/>
                  </a:cubicBezTo>
                  <a:cubicBezTo>
                    <a:pt x="0" y="387"/>
                    <a:pt x="0" y="746"/>
                    <a:pt x="221" y="966"/>
                  </a:cubicBezTo>
                  <a:lnTo>
                    <a:pt x="1821" y="2567"/>
                  </a:lnTo>
                  <a:cubicBezTo>
                    <a:pt x="1933" y="2677"/>
                    <a:pt x="2079" y="2733"/>
                    <a:pt x="2224" y="2733"/>
                  </a:cubicBezTo>
                  <a:cubicBezTo>
                    <a:pt x="2368" y="2733"/>
                    <a:pt x="2513" y="2678"/>
                    <a:pt x="2624" y="2567"/>
                  </a:cubicBezTo>
                  <a:cubicBezTo>
                    <a:pt x="2845" y="2346"/>
                    <a:pt x="2845" y="1987"/>
                    <a:pt x="2624" y="1767"/>
                  </a:cubicBezTo>
                  <a:lnTo>
                    <a:pt x="1021" y="166"/>
                  </a:lnTo>
                  <a:cubicBezTo>
                    <a:pt x="911" y="56"/>
                    <a:pt x="766"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6" name="Google Shape;786;p43"/>
            <p:cNvSpPr/>
            <p:nvPr/>
          </p:nvSpPr>
          <p:spPr>
            <a:xfrm>
              <a:off x="4228400" y="527925"/>
              <a:ext cx="91050" cy="48400"/>
            </a:xfrm>
            <a:custGeom>
              <a:avLst/>
              <a:gdLst/>
              <a:ahLst/>
              <a:cxnLst/>
              <a:rect l="l" t="t" r="r" b="b"/>
              <a:pathLst>
                <a:path w="3642" h="1936" extrusionOk="0">
                  <a:moveTo>
                    <a:pt x="636" y="0"/>
                  </a:moveTo>
                  <a:cubicBezTo>
                    <a:pt x="400" y="0"/>
                    <a:pt x="180" y="150"/>
                    <a:pt x="100" y="389"/>
                  </a:cubicBezTo>
                  <a:cubicBezTo>
                    <a:pt x="0" y="685"/>
                    <a:pt x="160" y="1005"/>
                    <a:pt x="459" y="1105"/>
                  </a:cubicBezTo>
                  <a:lnTo>
                    <a:pt x="2860" y="1905"/>
                  </a:lnTo>
                  <a:cubicBezTo>
                    <a:pt x="2917" y="1923"/>
                    <a:pt x="2977" y="1935"/>
                    <a:pt x="3038" y="1935"/>
                  </a:cubicBezTo>
                  <a:cubicBezTo>
                    <a:pt x="3316" y="1932"/>
                    <a:pt x="3554" y="1733"/>
                    <a:pt x="3596" y="1458"/>
                  </a:cubicBezTo>
                  <a:cubicBezTo>
                    <a:pt x="3642" y="1183"/>
                    <a:pt x="3482" y="918"/>
                    <a:pt x="3219" y="830"/>
                  </a:cubicBezTo>
                  <a:lnTo>
                    <a:pt x="816" y="30"/>
                  </a:lnTo>
                  <a:cubicBezTo>
                    <a:pt x="756" y="10"/>
                    <a:pt x="695" y="0"/>
                    <a:pt x="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7" name="Google Shape;787;p43"/>
            <p:cNvSpPr/>
            <p:nvPr/>
          </p:nvSpPr>
          <p:spPr>
            <a:xfrm>
              <a:off x="4148300" y="608000"/>
              <a:ext cx="52050" cy="88600"/>
            </a:xfrm>
            <a:custGeom>
              <a:avLst/>
              <a:gdLst/>
              <a:ahLst/>
              <a:cxnLst/>
              <a:rect l="l" t="t" r="r" b="b"/>
              <a:pathLst>
                <a:path w="2082" h="3544" extrusionOk="0">
                  <a:moveTo>
                    <a:pt x="639" y="1"/>
                  </a:moveTo>
                  <a:cubicBezTo>
                    <a:pt x="580" y="1"/>
                    <a:pt x="519" y="10"/>
                    <a:pt x="460" y="31"/>
                  </a:cubicBezTo>
                  <a:cubicBezTo>
                    <a:pt x="161" y="127"/>
                    <a:pt x="1" y="450"/>
                    <a:pt x="100" y="746"/>
                  </a:cubicBezTo>
                  <a:lnTo>
                    <a:pt x="903" y="3150"/>
                  </a:lnTo>
                  <a:cubicBezTo>
                    <a:pt x="979" y="3390"/>
                    <a:pt x="1202" y="3544"/>
                    <a:pt x="1441" y="3544"/>
                  </a:cubicBezTo>
                  <a:cubicBezTo>
                    <a:pt x="1500" y="3544"/>
                    <a:pt x="1560" y="3535"/>
                    <a:pt x="1619" y="3515"/>
                  </a:cubicBezTo>
                  <a:cubicBezTo>
                    <a:pt x="1921" y="3415"/>
                    <a:pt x="2081" y="3089"/>
                    <a:pt x="1975" y="2790"/>
                  </a:cubicBezTo>
                  <a:lnTo>
                    <a:pt x="1175" y="390"/>
                  </a:lnTo>
                  <a:cubicBezTo>
                    <a:pt x="1096" y="151"/>
                    <a:pt x="875" y="1"/>
                    <a:pt x="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8" name="Google Shape;788;p43"/>
            <p:cNvSpPr/>
            <p:nvPr/>
          </p:nvSpPr>
          <p:spPr>
            <a:xfrm>
              <a:off x="3928725" y="307900"/>
              <a:ext cx="71200" cy="68375"/>
            </a:xfrm>
            <a:custGeom>
              <a:avLst/>
              <a:gdLst/>
              <a:ahLst/>
              <a:cxnLst/>
              <a:rect l="l" t="t" r="r" b="b"/>
              <a:pathLst>
                <a:path w="2848" h="2735" extrusionOk="0">
                  <a:moveTo>
                    <a:pt x="620" y="1"/>
                  </a:moveTo>
                  <a:cubicBezTo>
                    <a:pt x="475" y="1"/>
                    <a:pt x="330" y="57"/>
                    <a:pt x="221" y="168"/>
                  </a:cubicBezTo>
                  <a:cubicBezTo>
                    <a:pt x="3" y="385"/>
                    <a:pt x="0" y="739"/>
                    <a:pt x="214" y="962"/>
                  </a:cubicBezTo>
                  <a:lnTo>
                    <a:pt x="1815" y="2562"/>
                  </a:lnTo>
                  <a:cubicBezTo>
                    <a:pt x="1926" y="2677"/>
                    <a:pt x="2074" y="2734"/>
                    <a:pt x="2222" y="2734"/>
                  </a:cubicBezTo>
                  <a:cubicBezTo>
                    <a:pt x="2367" y="2734"/>
                    <a:pt x="2512" y="2679"/>
                    <a:pt x="2624" y="2569"/>
                  </a:cubicBezTo>
                  <a:cubicBezTo>
                    <a:pt x="2847" y="2345"/>
                    <a:pt x="2844" y="1983"/>
                    <a:pt x="2615" y="1762"/>
                  </a:cubicBezTo>
                  <a:lnTo>
                    <a:pt x="1015" y="162"/>
                  </a:lnTo>
                  <a:cubicBezTo>
                    <a:pt x="904" y="54"/>
                    <a:pt x="762" y="1"/>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9" name="Google Shape;789;p43"/>
            <p:cNvSpPr/>
            <p:nvPr/>
          </p:nvSpPr>
          <p:spPr>
            <a:xfrm>
              <a:off x="4008200" y="267675"/>
              <a:ext cx="51875" cy="88450"/>
            </a:xfrm>
            <a:custGeom>
              <a:avLst/>
              <a:gdLst/>
              <a:ahLst/>
              <a:cxnLst/>
              <a:rect l="l" t="t" r="r" b="b"/>
              <a:pathLst>
                <a:path w="2075" h="3538" extrusionOk="0">
                  <a:moveTo>
                    <a:pt x="636" y="1"/>
                  </a:moveTo>
                  <a:cubicBezTo>
                    <a:pt x="577" y="1"/>
                    <a:pt x="518" y="10"/>
                    <a:pt x="460" y="29"/>
                  </a:cubicBezTo>
                  <a:cubicBezTo>
                    <a:pt x="161" y="128"/>
                    <a:pt x="1" y="449"/>
                    <a:pt x="100" y="747"/>
                  </a:cubicBezTo>
                  <a:lnTo>
                    <a:pt x="900" y="3151"/>
                  </a:lnTo>
                  <a:cubicBezTo>
                    <a:pt x="979" y="3380"/>
                    <a:pt x="1193" y="3537"/>
                    <a:pt x="1438" y="3537"/>
                  </a:cubicBezTo>
                  <a:cubicBezTo>
                    <a:pt x="1498" y="3534"/>
                    <a:pt x="1559" y="3525"/>
                    <a:pt x="1619" y="3507"/>
                  </a:cubicBezTo>
                  <a:cubicBezTo>
                    <a:pt x="1915" y="3408"/>
                    <a:pt x="2075" y="3088"/>
                    <a:pt x="1975" y="2789"/>
                  </a:cubicBezTo>
                  <a:lnTo>
                    <a:pt x="1175" y="388"/>
                  </a:lnTo>
                  <a:cubicBezTo>
                    <a:pt x="1095" y="151"/>
                    <a:pt x="873" y="1"/>
                    <a:pt x="6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90" name="Google Shape;790;p43"/>
            <p:cNvSpPr/>
            <p:nvPr/>
          </p:nvSpPr>
          <p:spPr>
            <a:xfrm>
              <a:off x="3888100" y="387825"/>
              <a:ext cx="91675" cy="48300"/>
            </a:xfrm>
            <a:custGeom>
              <a:avLst/>
              <a:gdLst/>
              <a:ahLst/>
              <a:cxnLst/>
              <a:rect l="l" t="t" r="r" b="b"/>
              <a:pathLst>
                <a:path w="3667" h="1932" extrusionOk="0">
                  <a:moveTo>
                    <a:pt x="636" y="0"/>
                  </a:moveTo>
                  <a:cubicBezTo>
                    <a:pt x="400" y="0"/>
                    <a:pt x="180" y="150"/>
                    <a:pt x="100" y="386"/>
                  </a:cubicBezTo>
                  <a:cubicBezTo>
                    <a:pt x="1" y="685"/>
                    <a:pt x="161" y="1005"/>
                    <a:pt x="460" y="1105"/>
                  </a:cubicBezTo>
                  <a:lnTo>
                    <a:pt x="2860" y="1905"/>
                  </a:lnTo>
                  <a:cubicBezTo>
                    <a:pt x="2917" y="1923"/>
                    <a:pt x="2975" y="1932"/>
                    <a:pt x="3032" y="1932"/>
                  </a:cubicBezTo>
                  <a:cubicBezTo>
                    <a:pt x="3270" y="1932"/>
                    <a:pt x="3492" y="1781"/>
                    <a:pt x="3570" y="1543"/>
                  </a:cubicBezTo>
                  <a:cubicBezTo>
                    <a:pt x="3666" y="1250"/>
                    <a:pt x="3512" y="933"/>
                    <a:pt x="3219" y="830"/>
                  </a:cubicBezTo>
                  <a:lnTo>
                    <a:pt x="816" y="30"/>
                  </a:lnTo>
                  <a:cubicBezTo>
                    <a:pt x="756" y="10"/>
                    <a:pt x="696" y="0"/>
                    <a:pt x="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91" name="Google Shape;791;p43"/>
          <p:cNvGrpSpPr/>
          <p:nvPr/>
        </p:nvGrpSpPr>
        <p:grpSpPr>
          <a:xfrm>
            <a:off x="940755" y="1678807"/>
            <a:ext cx="323404" cy="323404"/>
            <a:chOff x="2676100" y="832575"/>
            <a:chExt cx="483125" cy="483125"/>
          </a:xfrm>
        </p:grpSpPr>
        <p:sp>
          <p:nvSpPr>
            <p:cNvPr id="792" name="Google Shape;792;p43"/>
            <p:cNvSpPr/>
            <p:nvPr/>
          </p:nvSpPr>
          <p:spPr>
            <a:xfrm>
              <a:off x="2676100" y="832575"/>
              <a:ext cx="483125" cy="483125"/>
            </a:xfrm>
            <a:custGeom>
              <a:avLst/>
              <a:gdLst/>
              <a:ahLst/>
              <a:cxnLst/>
              <a:rect l="l" t="t" r="r" b="b"/>
              <a:pathLst>
                <a:path w="19325" h="19325" extrusionOk="0">
                  <a:moveTo>
                    <a:pt x="10351" y="1132"/>
                  </a:moveTo>
                  <a:lnTo>
                    <a:pt x="10562" y="2008"/>
                  </a:lnTo>
                  <a:cubicBezTo>
                    <a:pt x="10614" y="2226"/>
                    <a:pt x="10789" y="2392"/>
                    <a:pt x="11009" y="2434"/>
                  </a:cubicBezTo>
                  <a:cubicBezTo>
                    <a:pt x="12021" y="2618"/>
                    <a:pt x="12981" y="3014"/>
                    <a:pt x="13826" y="3596"/>
                  </a:cubicBezTo>
                  <a:cubicBezTo>
                    <a:pt x="13922" y="3663"/>
                    <a:pt x="14033" y="3696"/>
                    <a:pt x="14146" y="3696"/>
                  </a:cubicBezTo>
                  <a:cubicBezTo>
                    <a:pt x="14247" y="3696"/>
                    <a:pt x="14349" y="3669"/>
                    <a:pt x="14439" y="3614"/>
                  </a:cubicBezTo>
                  <a:lnTo>
                    <a:pt x="15179" y="3171"/>
                  </a:lnTo>
                  <a:lnTo>
                    <a:pt x="16154" y="4146"/>
                  </a:lnTo>
                  <a:lnTo>
                    <a:pt x="15711" y="4889"/>
                  </a:lnTo>
                  <a:cubicBezTo>
                    <a:pt x="15596" y="5079"/>
                    <a:pt x="15602" y="5317"/>
                    <a:pt x="15729" y="5499"/>
                  </a:cubicBezTo>
                  <a:cubicBezTo>
                    <a:pt x="16311" y="6344"/>
                    <a:pt x="16707" y="7304"/>
                    <a:pt x="16891" y="8316"/>
                  </a:cubicBezTo>
                  <a:cubicBezTo>
                    <a:pt x="16933" y="8536"/>
                    <a:pt x="17100" y="8711"/>
                    <a:pt x="17317" y="8763"/>
                  </a:cubicBezTo>
                  <a:lnTo>
                    <a:pt x="18193" y="8974"/>
                  </a:lnTo>
                  <a:lnTo>
                    <a:pt x="18193" y="10351"/>
                  </a:lnTo>
                  <a:lnTo>
                    <a:pt x="17317" y="10562"/>
                  </a:lnTo>
                  <a:cubicBezTo>
                    <a:pt x="17100" y="10614"/>
                    <a:pt x="16933" y="10789"/>
                    <a:pt x="16894" y="11009"/>
                  </a:cubicBezTo>
                  <a:cubicBezTo>
                    <a:pt x="16710" y="12021"/>
                    <a:pt x="16311" y="12981"/>
                    <a:pt x="15729" y="13826"/>
                  </a:cubicBezTo>
                  <a:cubicBezTo>
                    <a:pt x="15605" y="14007"/>
                    <a:pt x="15596" y="14246"/>
                    <a:pt x="15711" y="14436"/>
                  </a:cubicBezTo>
                  <a:lnTo>
                    <a:pt x="16154" y="15179"/>
                  </a:lnTo>
                  <a:lnTo>
                    <a:pt x="15179" y="16154"/>
                  </a:lnTo>
                  <a:lnTo>
                    <a:pt x="14439" y="15710"/>
                  </a:lnTo>
                  <a:cubicBezTo>
                    <a:pt x="14349" y="15656"/>
                    <a:pt x="14247" y="15629"/>
                    <a:pt x="14146" y="15629"/>
                  </a:cubicBezTo>
                  <a:cubicBezTo>
                    <a:pt x="14033" y="15629"/>
                    <a:pt x="13922" y="15662"/>
                    <a:pt x="13826" y="15729"/>
                  </a:cubicBezTo>
                  <a:cubicBezTo>
                    <a:pt x="12981" y="16311"/>
                    <a:pt x="12021" y="16707"/>
                    <a:pt x="11009" y="16891"/>
                  </a:cubicBezTo>
                  <a:cubicBezTo>
                    <a:pt x="10789" y="16933"/>
                    <a:pt x="10614" y="17099"/>
                    <a:pt x="10562" y="17317"/>
                  </a:cubicBezTo>
                  <a:lnTo>
                    <a:pt x="10351" y="18192"/>
                  </a:lnTo>
                  <a:lnTo>
                    <a:pt x="8974" y="18192"/>
                  </a:lnTo>
                  <a:lnTo>
                    <a:pt x="8763" y="17317"/>
                  </a:lnTo>
                  <a:cubicBezTo>
                    <a:pt x="8712" y="17099"/>
                    <a:pt x="8536" y="16933"/>
                    <a:pt x="8316" y="16891"/>
                  </a:cubicBezTo>
                  <a:cubicBezTo>
                    <a:pt x="7304" y="16707"/>
                    <a:pt x="6344" y="16311"/>
                    <a:pt x="5499" y="15729"/>
                  </a:cubicBezTo>
                  <a:cubicBezTo>
                    <a:pt x="5404" y="15662"/>
                    <a:pt x="5293" y="15629"/>
                    <a:pt x="5181" y="15629"/>
                  </a:cubicBezTo>
                  <a:cubicBezTo>
                    <a:pt x="5081" y="15629"/>
                    <a:pt x="4979" y="15656"/>
                    <a:pt x="4889" y="15710"/>
                  </a:cubicBezTo>
                  <a:lnTo>
                    <a:pt x="4146" y="16154"/>
                  </a:lnTo>
                  <a:lnTo>
                    <a:pt x="3171" y="15179"/>
                  </a:lnTo>
                  <a:lnTo>
                    <a:pt x="3615" y="14436"/>
                  </a:lnTo>
                  <a:cubicBezTo>
                    <a:pt x="3729" y="14246"/>
                    <a:pt x="3723" y="14007"/>
                    <a:pt x="3597" y="13826"/>
                  </a:cubicBezTo>
                  <a:cubicBezTo>
                    <a:pt x="3014" y="12981"/>
                    <a:pt x="2618" y="12021"/>
                    <a:pt x="2434" y="11009"/>
                  </a:cubicBezTo>
                  <a:cubicBezTo>
                    <a:pt x="2392" y="10789"/>
                    <a:pt x="2226" y="10614"/>
                    <a:pt x="2011" y="10562"/>
                  </a:cubicBezTo>
                  <a:lnTo>
                    <a:pt x="1133" y="10351"/>
                  </a:lnTo>
                  <a:lnTo>
                    <a:pt x="1133" y="8974"/>
                  </a:lnTo>
                  <a:lnTo>
                    <a:pt x="2008" y="8763"/>
                  </a:lnTo>
                  <a:cubicBezTo>
                    <a:pt x="2226" y="8711"/>
                    <a:pt x="2392" y="8536"/>
                    <a:pt x="2431" y="8316"/>
                  </a:cubicBezTo>
                  <a:cubicBezTo>
                    <a:pt x="2615" y="7304"/>
                    <a:pt x="3014" y="6344"/>
                    <a:pt x="3597" y="5499"/>
                  </a:cubicBezTo>
                  <a:cubicBezTo>
                    <a:pt x="3720" y="5317"/>
                    <a:pt x="3729" y="5079"/>
                    <a:pt x="3615" y="4889"/>
                  </a:cubicBezTo>
                  <a:lnTo>
                    <a:pt x="3171" y="4146"/>
                  </a:lnTo>
                  <a:lnTo>
                    <a:pt x="4146" y="3171"/>
                  </a:lnTo>
                  <a:lnTo>
                    <a:pt x="4889" y="3614"/>
                  </a:lnTo>
                  <a:cubicBezTo>
                    <a:pt x="4979" y="3669"/>
                    <a:pt x="5081" y="3696"/>
                    <a:pt x="5181" y="3696"/>
                  </a:cubicBezTo>
                  <a:cubicBezTo>
                    <a:pt x="5293" y="3696"/>
                    <a:pt x="5404" y="3663"/>
                    <a:pt x="5499" y="3596"/>
                  </a:cubicBezTo>
                  <a:cubicBezTo>
                    <a:pt x="6344" y="3014"/>
                    <a:pt x="7304" y="2618"/>
                    <a:pt x="8316" y="2434"/>
                  </a:cubicBezTo>
                  <a:cubicBezTo>
                    <a:pt x="8536" y="2392"/>
                    <a:pt x="8712" y="2226"/>
                    <a:pt x="8763" y="2008"/>
                  </a:cubicBezTo>
                  <a:lnTo>
                    <a:pt x="8974" y="1132"/>
                  </a:lnTo>
                  <a:close/>
                  <a:moveTo>
                    <a:pt x="8530" y="0"/>
                  </a:moveTo>
                  <a:cubicBezTo>
                    <a:pt x="8268" y="0"/>
                    <a:pt x="8041" y="178"/>
                    <a:pt x="7981" y="432"/>
                  </a:cubicBezTo>
                  <a:lnTo>
                    <a:pt x="7748" y="1392"/>
                  </a:lnTo>
                  <a:cubicBezTo>
                    <a:pt x="6833" y="1604"/>
                    <a:pt x="5961" y="1963"/>
                    <a:pt x="5167" y="2461"/>
                  </a:cubicBezTo>
                  <a:lnTo>
                    <a:pt x="4348" y="1969"/>
                  </a:lnTo>
                  <a:cubicBezTo>
                    <a:pt x="4260" y="1915"/>
                    <a:pt x="4160" y="1889"/>
                    <a:pt x="4061" y="1889"/>
                  </a:cubicBezTo>
                  <a:cubicBezTo>
                    <a:pt x="3913" y="1889"/>
                    <a:pt x="3767" y="1946"/>
                    <a:pt x="3657" y="2056"/>
                  </a:cubicBezTo>
                  <a:lnTo>
                    <a:pt x="2057" y="3657"/>
                  </a:lnTo>
                  <a:cubicBezTo>
                    <a:pt x="1872" y="3841"/>
                    <a:pt x="1839" y="4125"/>
                    <a:pt x="1972" y="4348"/>
                  </a:cubicBezTo>
                  <a:lnTo>
                    <a:pt x="2461" y="5163"/>
                  </a:lnTo>
                  <a:cubicBezTo>
                    <a:pt x="1963" y="5958"/>
                    <a:pt x="1604" y="6830"/>
                    <a:pt x="1395" y="7745"/>
                  </a:cubicBezTo>
                  <a:lnTo>
                    <a:pt x="435" y="7978"/>
                  </a:lnTo>
                  <a:cubicBezTo>
                    <a:pt x="179" y="8041"/>
                    <a:pt x="0" y="8267"/>
                    <a:pt x="0" y="8530"/>
                  </a:cubicBezTo>
                  <a:lnTo>
                    <a:pt x="0" y="10795"/>
                  </a:lnTo>
                  <a:cubicBezTo>
                    <a:pt x="0" y="11057"/>
                    <a:pt x="179" y="11284"/>
                    <a:pt x="432" y="11344"/>
                  </a:cubicBezTo>
                  <a:lnTo>
                    <a:pt x="1392" y="11580"/>
                  </a:lnTo>
                  <a:cubicBezTo>
                    <a:pt x="1604" y="12492"/>
                    <a:pt x="1963" y="13364"/>
                    <a:pt x="2461" y="14158"/>
                  </a:cubicBezTo>
                  <a:lnTo>
                    <a:pt x="1969" y="14977"/>
                  </a:lnTo>
                  <a:cubicBezTo>
                    <a:pt x="1836" y="15200"/>
                    <a:pt x="1872" y="15484"/>
                    <a:pt x="2057" y="15668"/>
                  </a:cubicBezTo>
                  <a:lnTo>
                    <a:pt x="3657" y="17268"/>
                  </a:lnTo>
                  <a:cubicBezTo>
                    <a:pt x="3766" y="17378"/>
                    <a:pt x="3911" y="17435"/>
                    <a:pt x="4057" y="17435"/>
                  </a:cubicBezTo>
                  <a:cubicBezTo>
                    <a:pt x="4157" y="17435"/>
                    <a:pt x="4258" y="17408"/>
                    <a:pt x="4348" y="17353"/>
                  </a:cubicBezTo>
                  <a:lnTo>
                    <a:pt x="5164" y="16864"/>
                  </a:lnTo>
                  <a:cubicBezTo>
                    <a:pt x="5958" y="17362"/>
                    <a:pt x="6830" y="17721"/>
                    <a:pt x="7745" y="17930"/>
                  </a:cubicBezTo>
                  <a:lnTo>
                    <a:pt x="7978" y="18890"/>
                  </a:lnTo>
                  <a:cubicBezTo>
                    <a:pt x="8041" y="19147"/>
                    <a:pt x="8268" y="19325"/>
                    <a:pt x="8530" y="19325"/>
                  </a:cubicBezTo>
                  <a:lnTo>
                    <a:pt x="10795" y="19325"/>
                  </a:lnTo>
                  <a:cubicBezTo>
                    <a:pt x="11058" y="19325"/>
                    <a:pt x="11284" y="19147"/>
                    <a:pt x="11344" y="18893"/>
                  </a:cubicBezTo>
                  <a:lnTo>
                    <a:pt x="11577" y="17933"/>
                  </a:lnTo>
                  <a:cubicBezTo>
                    <a:pt x="12492" y="17721"/>
                    <a:pt x="13364" y="17362"/>
                    <a:pt x="14159" y="16864"/>
                  </a:cubicBezTo>
                  <a:lnTo>
                    <a:pt x="14977" y="17356"/>
                  </a:lnTo>
                  <a:cubicBezTo>
                    <a:pt x="15066" y="17410"/>
                    <a:pt x="15166" y="17436"/>
                    <a:pt x="15266" y="17436"/>
                  </a:cubicBezTo>
                  <a:cubicBezTo>
                    <a:pt x="15413" y="17436"/>
                    <a:pt x="15559" y="17379"/>
                    <a:pt x="15668" y="17271"/>
                  </a:cubicBezTo>
                  <a:lnTo>
                    <a:pt x="17269" y="15668"/>
                  </a:lnTo>
                  <a:cubicBezTo>
                    <a:pt x="17453" y="15484"/>
                    <a:pt x="17489" y="15200"/>
                    <a:pt x="17353" y="14977"/>
                  </a:cubicBezTo>
                  <a:lnTo>
                    <a:pt x="16864" y="14161"/>
                  </a:lnTo>
                  <a:cubicBezTo>
                    <a:pt x="17362" y="13367"/>
                    <a:pt x="17722" y="12495"/>
                    <a:pt x="17930" y="11580"/>
                  </a:cubicBezTo>
                  <a:lnTo>
                    <a:pt x="18890" y="11347"/>
                  </a:lnTo>
                  <a:cubicBezTo>
                    <a:pt x="19147" y="11284"/>
                    <a:pt x="19325" y="11057"/>
                    <a:pt x="19325" y="10795"/>
                  </a:cubicBezTo>
                  <a:lnTo>
                    <a:pt x="19325" y="8530"/>
                  </a:lnTo>
                  <a:cubicBezTo>
                    <a:pt x="19325" y="8267"/>
                    <a:pt x="19147" y="8041"/>
                    <a:pt x="18893" y="7981"/>
                  </a:cubicBezTo>
                  <a:lnTo>
                    <a:pt x="17933" y="7748"/>
                  </a:lnTo>
                  <a:cubicBezTo>
                    <a:pt x="17722" y="6833"/>
                    <a:pt x="17362" y="5961"/>
                    <a:pt x="16864" y="5166"/>
                  </a:cubicBezTo>
                  <a:lnTo>
                    <a:pt x="17356" y="4348"/>
                  </a:lnTo>
                  <a:cubicBezTo>
                    <a:pt x="17489" y="4128"/>
                    <a:pt x="17453" y="3841"/>
                    <a:pt x="17272" y="3657"/>
                  </a:cubicBezTo>
                  <a:lnTo>
                    <a:pt x="15668" y="2056"/>
                  </a:lnTo>
                  <a:cubicBezTo>
                    <a:pt x="15559" y="1947"/>
                    <a:pt x="15415" y="1890"/>
                    <a:pt x="15268" y="1890"/>
                  </a:cubicBezTo>
                  <a:cubicBezTo>
                    <a:pt x="15168" y="1890"/>
                    <a:pt x="15068" y="1917"/>
                    <a:pt x="14977" y="1972"/>
                  </a:cubicBezTo>
                  <a:lnTo>
                    <a:pt x="14162" y="2461"/>
                  </a:lnTo>
                  <a:cubicBezTo>
                    <a:pt x="13367" y="1963"/>
                    <a:pt x="12495" y="1604"/>
                    <a:pt x="11580" y="1395"/>
                  </a:cubicBezTo>
                  <a:lnTo>
                    <a:pt x="11347" y="435"/>
                  </a:lnTo>
                  <a:cubicBezTo>
                    <a:pt x="11284" y="178"/>
                    <a:pt x="11058" y="0"/>
                    <a:pt x="10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93" name="Google Shape;793;p43"/>
            <p:cNvSpPr/>
            <p:nvPr/>
          </p:nvSpPr>
          <p:spPr>
            <a:xfrm>
              <a:off x="2762000" y="918475"/>
              <a:ext cx="311400" cy="311400"/>
            </a:xfrm>
            <a:custGeom>
              <a:avLst/>
              <a:gdLst/>
              <a:ahLst/>
              <a:cxnLst/>
              <a:rect l="l" t="t" r="r" b="b"/>
              <a:pathLst>
                <a:path w="12456" h="12456" extrusionOk="0">
                  <a:moveTo>
                    <a:pt x="6227" y="1133"/>
                  </a:moveTo>
                  <a:cubicBezTo>
                    <a:pt x="9038" y="1133"/>
                    <a:pt x="11323" y="3418"/>
                    <a:pt x="11323" y="6226"/>
                  </a:cubicBezTo>
                  <a:cubicBezTo>
                    <a:pt x="11323" y="9038"/>
                    <a:pt x="9038" y="11323"/>
                    <a:pt x="6227" y="11323"/>
                  </a:cubicBezTo>
                  <a:cubicBezTo>
                    <a:pt x="3419" y="11323"/>
                    <a:pt x="1133" y="9038"/>
                    <a:pt x="1133" y="6226"/>
                  </a:cubicBezTo>
                  <a:cubicBezTo>
                    <a:pt x="1133" y="3418"/>
                    <a:pt x="3419" y="1133"/>
                    <a:pt x="6227" y="1133"/>
                  </a:cubicBezTo>
                  <a:close/>
                  <a:moveTo>
                    <a:pt x="6227" y="0"/>
                  </a:moveTo>
                  <a:cubicBezTo>
                    <a:pt x="2794" y="0"/>
                    <a:pt x="1" y="2793"/>
                    <a:pt x="1" y="6226"/>
                  </a:cubicBezTo>
                  <a:cubicBezTo>
                    <a:pt x="1" y="9663"/>
                    <a:pt x="2794" y="12456"/>
                    <a:pt x="6227" y="12456"/>
                  </a:cubicBezTo>
                  <a:cubicBezTo>
                    <a:pt x="9663" y="12456"/>
                    <a:pt x="12456" y="9663"/>
                    <a:pt x="12456" y="6226"/>
                  </a:cubicBezTo>
                  <a:cubicBezTo>
                    <a:pt x="12456" y="2793"/>
                    <a:pt x="9663" y="0"/>
                    <a:pt x="6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94" name="Google Shape;794;p43"/>
            <p:cNvSpPr/>
            <p:nvPr/>
          </p:nvSpPr>
          <p:spPr>
            <a:xfrm>
              <a:off x="2810775" y="975075"/>
              <a:ext cx="206025" cy="198150"/>
            </a:xfrm>
            <a:custGeom>
              <a:avLst/>
              <a:gdLst/>
              <a:ahLst/>
              <a:cxnLst/>
              <a:rect l="l" t="t" r="r" b="b"/>
              <a:pathLst>
                <a:path w="8241" h="7926" extrusionOk="0">
                  <a:moveTo>
                    <a:pt x="4275" y="1132"/>
                  </a:moveTo>
                  <a:cubicBezTo>
                    <a:pt x="4640" y="1132"/>
                    <a:pt x="5009" y="1203"/>
                    <a:pt x="5360" y="1348"/>
                  </a:cubicBezTo>
                  <a:cubicBezTo>
                    <a:pt x="6416" y="1785"/>
                    <a:pt x="7108" y="2818"/>
                    <a:pt x="7108" y="3962"/>
                  </a:cubicBezTo>
                  <a:cubicBezTo>
                    <a:pt x="7105" y="5527"/>
                    <a:pt x="5840" y="6792"/>
                    <a:pt x="4276" y="6795"/>
                  </a:cubicBezTo>
                  <a:cubicBezTo>
                    <a:pt x="3131" y="6795"/>
                    <a:pt x="2099" y="6103"/>
                    <a:pt x="1661" y="5046"/>
                  </a:cubicBezTo>
                  <a:cubicBezTo>
                    <a:pt x="1223" y="3987"/>
                    <a:pt x="1465" y="2770"/>
                    <a:pt x="2274" y="1961"/>
                  </a:cubicBezTo>
                  <a:cubicBezTo>
                    <a:pt x="2815" y="1419"/>
                    <a:pt x="3538" y="1132"/>
                    <a:pt x="4275" y="1132"/>
                  </a:cubicBezTo>
                  <a:close/>
                  <a:moveTo>
                    <a:pt x="4276" y="1"/>
                  </a:moveTo>
                  <a:cubicBezTo>
                    <a:pt x="2672" y="1"/>
                    <a:pt x="1229" y="964"/>
                    <a:pt x="613" y="2447"/>
                  </a:cubicBezTo>
                  <a:cubicBezTo>
                    <a:pt x="0" y="3926"/>
                    <a:pt x="341" y="5632"/>
                    <a:pt x="1474" y="6764"/>
                  </a:cubicBezTo>
                  <a:cubicBezTo>
                    <a:pt x="2232" y="7523"/>
                    <a:pt x="3247" y="7926"/>
                    <a:pt x="4279" y="7926"/>
                  </a:cubicBezTo>
                  <a:cubicBezTo>
                    <a:pt x="4789" y="7926"/>
                    <a:pt x="5302" y="7828"/>
                    <a:pt x="5791" y="7625"/>
                  </a:cubicBezTo>
                  <a:cubicBezTo>
                    <a:pt x="7274" y="7009"/>
                    <a:pt x="8240" y="5566"/>
                    <a:pt x="8240" y="3962"/>
                  </a:cubicBezTo>
                  <a:cubicBezTo>
                    <a:pt x="8237" y="1773"/>
                    <a:pt x="6465" y="1"/>
                    <a:pt x="4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99" name="Google Shape;799;p43"/>
          <p:cNvGrpSpPr/>
          <p:nvPr/>
        </p:nvGrpSpPr>
        <p:grpSpPr>
          <a:xfrm>
            <a:off x="5109831" y="1689230"/>
            <a:ext cx="292099" cy="279377"/>
            <a:chOff x="5049750" y="832600"/>
            <a:chExt cx="505100" cy="483100"/>
          </a:xfrm>
        </p:grpSpPr>
        <p:sp>
          <p:nvSpPr>
            <p:cNvPr id="800" name="Google Shape;800;p43"/>
            <p:cNvSpPr/>
            <p:nvPr/>
          </p:nvSpPr>
          <p:spPr>
            <a:xfrm>
              <a:off x="5049750" y="832600"/>
              <a:ext cx="505100" cy="483100"/>
            </a:xfrm>
            <a:custGeom>
              <a:avLst/>
              <a:gdLst/>
              <a:ahLst/>
              <a:cxnLst/>
              <a:rect l="l" t="t" r="r" b="b"/>
              <a:pathLst>
                <a:path w="20204" h="19324" extrusionOk="0">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801" name="Google Shape;801;p43"/>
            <p:cNvSpPr/>
            <p:nvPr/>
          </p:nvSpPr>
          <p:spPr>
            <a:xfrm>
              <a:off x="5216725" y="889175"/>
              <a:ext cx="276000" cy="254400"/>
            </a:xfrm>
            <a:custGeom>
              <a:avLst/>
              <a:gdLst/>
              <a:ahLst/>
              <a:cxnLst/>
              <a:rect l="l" t="t" r="r" b="b"/>
              <a:pathLst>
                <a:path w="11040" h="10176" extrusionOk="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sp>
        <p:nvSpPr>
          <p:cNvPr id="802" name="Google Shape;802;p43"/>
          <p:cNvSpPr/>
          <p:nvPr/>
        </p:nvSpPr>
        <p:spPr>
          <a:xfrm>
            <a:off x="8182102" y="1700705"/>
            <a:ext cx="298571" cy="227393"/>
          </a:xfrm>
          <a:custGeom>
            <a:avLst/>
            <a:gdLst/>
            <a:ahLst/>
            <a:cxnLst/>
            <a:rect l="l" t="t" r="r" b="b"/>
            <a:pathLst>
              <a:path w="19325" h="14718" extrusionOk="0">
                <a:moveTo>
                  <a:pt x="14192" y="1133"/>
                </a:moveTo>
                <a:cubicBezTo>
                  <a:pt x="14974" y="1133"/>
                  <a:pt x="15520" y="1906"/>
                  <a:pt x="15261" y="2643"/>
                </a:cubicBezTo>
                <a:cubicBezTo>
                  <a:pt x="15131" y="3008"/>
                  <a:pt x="15403" y="3395"/>
                  <a:pt x="15792" y="3398"/>
                </a:cubicBezTo>
                <a:lnTo>
                  <a:pt x="17628" y="3398"/>
                </a:lnTo>
                <a:cubicBezTo>
                  <a:pt x="17939" y="3398"/>
                  <a:pt x="18193" y="3648"/>
                  <a:pt x="18193" y="3962"/>
                </a:cubicBezTo>
                <a:lnTo>
                  <a:pt x="18193" y="10756"/>
                </a:lnTo>
                <a:cubicBezTo>
                  <a:pt x="18193" y="11070"/>
                  <a:pt x="17939" y="11324"/>
                  <a:pt x="17628" y="11324"/>
                </a:cubicBezTo>
                <a:lnTo>
                  <a:pt x="10230" y="11324"/>
                </a:lnTo>
                <a:lnTo>
                  <a:pt x="10230" y="9624"/>
                </a:lnTo>
                <a:cubicBezTo>
                  <a:pt x="11480" y="9624"/>
                  <a:pt x="12492" y="8609"/>
                  <a:pt x="12492" y="7359"/>
                </a:cubicBezTo>
                <a:cubicBezTo>
                  <a:pt x="12492" y="6109"/>
                  <a:pt x="11480" y="5095"/>
                  <a:pt x="10230" y="5095"/>
                </a:cubicBezTo>
                <a:lnTo>
                  <a:pt x="10230" y="3398"/>
                </a:lnTo>
                <a:lnTo>
                  <a:pt x="12592" y="3398"/>
                </a:lnTo>
                <a:cubicBezTo>
                  <a:pt x="12981" y="3395"/>
                  <a:pt x="13253" y="3008"/>
                  <a:pt x="13123" y="2643"/>
                </a:cubicBezTo>
                <a:cubicBezTo>
                  <a:pt x="12863" y="1906"/>
                  <a:pt x="13410" y="1133"/>
                  <a:pt x="14192" y="1133"/>
                </a:cubicBezTo>
                <a:close/>
                <a:moveTo>
                  <a:pt x="9098" y="3398"/>
                </a:moveTo>
                <a:lnTo>
                  <a:pt x="9098" y="5759"/>
                </a:lnTo>
                <a:cubicBezTo>
                  <a:pt x="9098" y="6082"/>
                  <a:pt x="9363" y="6323"/>
                  <a:pt x="9663" y="6323"/>
                </a:cubicBezTo>
                <a:cubicBezTo>
                  <a:pt x="9726" y="6323"/>
                  <a:pt x="9790" y="6313"/>
                  <a:pt x="9853" y="6290"/>
                </a:cubicBezTo>
                <a:cubicBezTo>
                  <a:pt x="9979" y="6247"/>
                  <a:pt x="10105" y="6226"/>
                  <a:pt x="10229" y="6226"/>
                </a:cubicBezTo>
                <a:cubicBezTo>
                  <a:pt x="10828" y="6226"/>
                  <a:pt x="11357" y="6708"/>
                  <a:pt x="11360" y="7353"/>
                </a:cubicBezTo>
                <a:cubicBezTo>
                  <a:pt x="11362" y="8003"/>
                  <a:pt x="10832" y="8493"/>
                  <a:pt x="10229" y="8493"/>
                </a:cubicBezTo>
                <a:cubicBezTo>
                  <a:pt x="10108" y="8493"/>
                  <a:pt x="9985" y="8473"/>
                  <a:pt x="9862" y="8431"/>
                </a:cubicBezTo>
                <a:cubicBezTo>
                  <a:pt x="9829" y="8419"/>
                  <a:pt x="9796" y="8410"/>
                  <a:pt x="9759" y="8404"/>
                </a:cubicBezTo>
                <a:cubicBezTo>
                  <a:pt x="9726" y="8398"/>
                  <a:pt x="9692" y="8395"/>
                  <a:pt x="9659" y="8395"/>
                </a:cubicBezTo>
                <a:cubicBezTo>
                  <a:pt x="9350" y="8395"/>
                  <a:pt x="9090" y="8653"/>
                  <a:pt x="9098" y="8975"/>
                </a:cubicBezTo>
                <a:lnTo>
                  <a:pt x="9098" y="11324"/>
                </a:lnTo>
                <a:lnTo>
                  <a:pt x="6737" y="11324"/>
                </a:lnTo>
                <a:cubicBezTo>
                  <a:pt x="6344" y="11324"/>
                  <a:pt x="6073" y="11710"/>
                  <a:pt x="6202" y="12079"/>
                </a:cubicBezTo>
                <a:cubicBezTo>
                  <a:pt x="6462" y="12813"/>
                  <a:pt x="5916" y="13585"/>
                  <a:pt x="5134" y="13585"/>
                </a:cubicBezTo>
                <a:cubicBezTo>
                  <a:pt x="4352" y="13585"/>
                  <a:pt x="3805" y="12813"/>
                  <a:pt x="4065" y="12079"/>
                </a:cubicBezTo>
                <a:cubicBezTo>
                  <a:pt x="4195" y="11710"/>
                  <a:pt x="3923" y="11324"/>
                  <a:pt x="3533" y="11324"/>
                </a:cubicBezTo>
                <a:lnTo>
                  <a:pt x="1700" y="11324"/>
                </a:lnTo>
                <a:cubicBezTo>
                  <a:pt x="1386" y="11324"/>
                  <a:pt x="1133" y="11070"/>
                  <a:pt x="1133" y="10756"/>
                </a:cubicBezTo>
                <a:lnTo>
                  <a:pt x="1133" y="3962"/>
                </a:lnTo>
                <a:cubicBezTo>
                  <a:pt x="1133" y="3648"/>
                  <a:pt x="1386" y="3398"/>
                  <a:pt x="1700" y="3398"/>
                </a:cubicBezTo>
                <a:lnTo>
                  <a:pt x="2941" y="3398"/>
                </a:lnTo>
                <a:cubicBezTo>
                  <a:pt x="2570" y="4829"/>
                  <a:pt x="3654" y="6227"/>
                  <a:pt x="5134" y="6227"/>
                </a:cubicBezTo>
                <a:cubicBezTo>
                  <a:pt x="6613" y="6227"/>
                  <a:pt x="7697" y="4829"/>
                  <a:pt x="7326" y="3398"/>
                </a:cubicBezTo>
                <a:close/>
                <a:moveTo>
                  <a:pt x="14192" y="1"/>
                </a:moveTo>
                <a:cubicBezTo>
                  <a:pt x="12942" y="1"/>
                  <a:pt x="11927" y="1012"/>
                  <a:pt x="11927" y="2266"/>
                </a:cubicBezTo>
                <a:lnTo>
                  <a:pt x="6399" y="2266"/>
                </a:lnTo>
                <a:cubicBezTo>
                  <a:pt x="5910" y="2266"/>
                  <a:pt x="5650" y="2842"/>
                  <a:pt x="5979" y="3208"/>
                </a:cubicBezTo>
                <a:cubicBezTo>
                  <a:pt x="6631" y="3938"/>
                  <a:pt x="6112" y="5095"/>
                  <a:pt x="5134" y="5095"/>
                </a:cubicBezTo>
                <a:cubicBezTo>
                  <a:pt x="4155" y="5095"/>
                  <a:pt x="3636" y="3938"/>
                  <a:pt x="4291" y="3208"/>
                </a:cubicBezTo>
                <a:cubicBezTo>
                  <a:pt x="4617" y="2842"/>
                  <a:pt x="4358" y="2266"/>
                  <a:pt x="3868" y="2266"/>
                </a:cubicBezTo>
                <a:lnTo>
                  <a:pt x="1700" y="2266"/>
                </a:lnTo>
                <a:cubicBezTo>
                  <a:pt x="761" y="2266"/>
                  <a:pt x="1" y="3023"/>
                  <a:pt x="1" y="3962"/>
                </a:cubicBezTo>
                <a:lnTo>
                  <a:pt x="1" y="10756"/>
                </a:lnTo>
                <a:cubicBezTo>
                  <a:pt x="1" y="11695"/>
                  <a:pt x="761" y="12453"/>
                  <a:pt x="1700" y="12456"/>
                </a:cubicBezTo>
                <a:lnTo>
                  <a:pt x="2869" y="12456"/>
                </a:lnTo>
                <a:cubicBezTo>
                  <a:pt x="2869" y="13706"/>
                  <a:pt x="3884" y="14718"/>
                  <a:pt x="5134" y="14718"/>
                </a:cubicBezTo>
                <a:cubicBezTo>
                  <a:pt x="6384" y="14718"/>
                  <a:pt x="7398" y="13706"/>
                  <a:pt x="7398" y="12456"/>
                </a:cubicBezTo>
                <a:lnTo>
                  <a:pt x="17628" y="12456"/>
                </a:lnTo>
                <a:cubicBezTo>
                  <a:pt x="18564" y="12453"/>
                  <a:pt x="19325" y="11695"/>
                  <a:pt x="19325" y="10756"/>
                </a:cubicBezTo>
                <a:lnTo>
                  <a:pt x="19325" y="3962"/>
                </a:lnTo>
                <a:cubicBezTo>
                  <a:pt x="19325" y="3023"/>
                  <a:pt x="18564" y="2266"/>
                  <a:pt x="17628" y="2266"/>
                </a:cubicBezTo>
                <a:lnTo>
                  <a:pt x="16457" y="2266"/>
                </a:lnTo>
                <a:cubicBezTo>
                  <a:pt x="16457" y="1012"/>
                  <a:pt x="15442" y="1"/>
                  <a:pt x="14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803" name="Google Shape;803;p43"/>
          <p:cNvSpPr txBox="1"/>
          <p:nvPr/>
        </p:nvSpPr>
        <p:spPr>
          <a:xfrm>
            <a:off x="227545" y="2595132"/>
            <a:ext cx="1700411" cy="437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Oswald"/>
                <a:ea typeface="Oswald"/>
                <a:cs typeface="Oswald"/>
                <a:sym typeface="Oswald"/>
              </a:rPr>
              <a:t>NATURE4SURVIVORS</a:t>
            </a:r>
            <a:endParaRPr sz="1200" dirty="0">
              <a:solidFill>
                <a:schemeClr val="dk1"/>
              </a:solidFill>
              <a:latin typeface="Oswald"/>
              <a:ea typeface="Oswald"/>
              <a:cs typeface="Oswald"/>
              <a:sym typeface="Oswald"/>
            </a:endParaRPr>
          </a:p>
        </p:txBody>
      </p:sp>
      <p:sp>
        <p:nvSpPr>
          <p:cNvPr id="804" name="Google Shape;804;p43"/>
          <p:cNvSpPr txBox="1"/>
          <p:nvPr/>
        </p:nvSpPr>
        <p:spPr>
          <a:xfrm>
            <a:off x="190232" y="3270148"/>
            <a:ext cx="1800200" cy="883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900" dirty="0">
                <a:solidFill>
                  <a:schemeClr val="dk1"/>
                </a:solidFill>
                <a:latin typeface="Open Sans"/>
                <a:ea typeface="Open Sans"/>
                <a:cs typeface="Open Sans"/>
                <a:sym typeface="Open Sans"/>
              </a:rPr>
              <a:t>Intervención en la naturaleza mediante inmersión (15 días) para SCIA en final de tratamiento en ambiente forestal y costero. </a:t>
            </a:r>
            <a:endParaRPr sz="900" dirty="0">
              <a:solidFill>
                <a:schemeClr val="dk1"/>
              </a:solidFill>
              <a:latin typeface="Open Sans"/>
              <a:ea typeface="Open Sans"/>
              <a:cs typeface="Open Sans"/>
              <a:sym typeface="Open Sans"/>
            </a:endParaRPr>
          </a:p>
        </p:txBody>
      </p:sp>
      <p:sp>
        <p:nvSpPr>
          <p:cNvPr id="807" name="Google Shape;807;p43"/>
          <p:cNvSpPr txBox="1"/>
          <p:nvPr/>
        </p:nvSpPr>
        <p:spPr>
          <a:xfrm>
            <a:off x="2397186" y="2643758"/>
            <a:ext cx="1438900" cy="437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Oswald"/>
                <a:ea typeface="Oswald"/>
                <a:cs typeface="Oswald"/>
                <a:sym typeface="Oswald"/>
              </a:rPr>
              <a:t>PSICOMOTRICIDAD EN LA NATURALEZA</a:t>
            </a:r>
            <a:endParaRPr sz="1200" dirty="0">
              <a:solidFill>
                <a:schemeClr val="dk1"/>
              </a:solidFill>
              <a:latin typeface="Oswald"/>
              <a:ea typeface="Oswald"/>
              <a:cs typeface="Oswald"/>
              <a:sym typeface="Oswald"/>
            </a:endParaRPr>
          </a:p>
        </p:txBody>
      </p:sp>
      <p:sp>
        <p:nvSpPr>
          <p:cNvPr id="808" name="Google Shape;808;p43"/>
          <p:cNvSpPr txBox="1"/>
          <p:nvPr/>
        </p:nvSpPr>
        <p:spPr>
          <a:xfrm>
            <a:off x="2328490" y="3281084"/>
            <a:ext cx="1840946" cy="1090866"/>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900" dirty="0">
                <a:solidFill>
                  <a:schemeClr val="dk1"/>
                </a:solidFill>
                <a:latin typeface="Open Sans"/>
                <a:ea typeface="Open Sans"/>
                <a:cs typeface="Open Sans"/>
                <a:sym typeface="Open Sans"/>
              </a:rPr>
              <a:t>Promoción de una guía de psicomotricidad en la naturaleza para familias con niños/as de hasta 3 años y realización de talleres prácticos en espacios naturales.</a:t>
            </a:r>
            <a:endParaRPr sz="900" dirty="0">
              <a:solidFill>
                <a:schemeClr val="dk1"/>
              </a:solidFill>
              <a:latin typeface="Open Sans"/>
              <a:ea typeface="Open Sans"/>
              <a:cs typeface="Open Sans"/>
              <a:sym typeface="Open Sans"/>
            </a:endParaRPr>
          </a:p>
        </p:txBody>
      </p:sp>
      <p:sp>
        <p:nvSpPr>
          <p:cNvPr id="809" name="Google Shape;809;p43"/>
          <p:cNvSpPr txBox="1"/>
          <p:nvPr/>
        </p:nvSpPr>
        <p:spPr>
          <a:xfrm>
            <a:off x="4499992" y="2747257"/>
            <a:ext cx="1351550" cy="437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Oswald"/>
                <a:ea typeface="Oswald"/>
                <a:cs typeface="Oswald"/>
                <a:sym typeface="Oswald"/>
              </a:rPr>
              <a:t>RECETA DE NATURALEZA EN ESPAÑA</a:t>
            </a:r>
            <a:endParaRPr sz="1200" dirty="0">
              <a:solidFill>
                <a:schemeClr val="dk1"/>
              </a:solidFill>
              <a:latin typeface="Oswald"/>
              <a:ea typeface="Oswald"/>
              <a:cs typeface="Oswald"/>
              <a:sym typeface="Oswald"/>
            </a:endParaRPr>
          </a:p>
        </p:txBody>
      </p:sp>
      <p:sp>
        <p:nvSpPr>
          <p:cNvPr id="810" name="Google Shape;810;p43"/>
          <p:cNvSpPr txBox="1"/>
          <p:nvPr/>
        </p:nvSpPr>
        <p:spPr>
          <a:xfrm>
            <a:off x="4330646" y="3291830"/>
            <a:ext cx="1753522" cy="1281294"/>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900" dirty="0">
                <a:solidFill>
                  <a:schemeClr val="dk1"/>
                </a:solidFill>
                <a:latin typeface="Open Sans"/>
                <a:ea typeface="Open Sans"/>
                <a:cs typeface="Open Sans"/>
                <a:sym typeface="Open Sans"/>
              </a:rPr>
              <a:t>Desarrollo de herramienta para la prescripción de naturaleza desde los servicios de salud para realizar actividades desde AP en Espacios Naturales Protegidos de la CARM.</a:t>
            </a:r>
            <a:endParaRPr sz="900" dirty="0">
              <a:solidFill>
                <a:schemeClr val="dk1"/>
              </a:solidFill>
              <a:latin typeface="Open Sans"/>
              <a:ea typeface="Open Sans"/>
              <a:cs typeface="Open Sans"/>
              <a:sym typeface="Open Sans"/>
            </a:endParaRPr>
          </a:p>
        </p:txBody>
      </p:sp>
      <p:sp>
        <p:nvSpPr>
          <p:cNvPr id="811" name="Google Shape;811;p43"/>
          <p:cNvSpPr txBox="1"/>
          <p:nvPr/>
        </p:nvSpPr>
        <p:spPr>
          <a:xfrm>
            <a:off x="7572537" y="2462427"/>
            <a:ext cx="1517700" cy="437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solidFill>
                  <a:schemeClr val="dk1"/>
                </a:solidFill>
                <a:latin typeface="Oswald"/>
                <a:ea typeface="Oswald"/>
                <a:cs typeface="Oswald"/>
                <a:sym typeface="Oswald"/>
              </a:rPr>
              <a:t>?</a:t>
            </a:r>
            <a:endParaRPr sz="1800" dirty="0">
              <a:solidFill>
                <a:schemeClr val="dk1"/>
              </a:solidFill>
              <a:latin typeface="Oswald"/>
              <a:ea typeface="Oswald"/>
              <a:cs typeface="Oswald"/>
              <a:sym typeface="Oswald"/>
            </a:endParaRPr>
          </a:p>
        </p:txBody>
      </p:sp>
      <p:grpSp>
        <p:nvGrpSpPr>
          <p:cNvPr id="813" name="Google Shape;813;p43"/>
          <p:cNvGrpSpPr/>
          <p:nvPr/>
        </p:nvGrpSpPr>
        <p:grpSpPr>
          <a:xfrm flipH="1">
            <a:off x="946973" y="3184357"/>
            <a:ext cx="264654" cy="45951"/>
            <a:chOff x="6146875" y="1767300"/>
            <a:chExt cx="331025" cy="57475"/>
          </a:xfrm>
        </p:grpSpPr>
        <p:sp>
          <p:nvSpPr>
            <p:cNvPr id="814" name="Google Shape;814;p43"/>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3"/>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3"/>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 name="Google Shape;821;p43"/>
          <p:cNvGrpSpPr/>
          <p:nvPr/>
        </p:nvGrpSpPr>
        <p:grpSpPr>
          <a:xfrm flipH="1">
            <a:off x="2984309" y="3179350"/>
            <a:ext cx="264654" cy="45951"/>
            <a:chOff x="6146875" y="1767300"/>
            <a:chExt cx="331025" cy="57475"/>
          </a:xfrm>
        </p:grpSpPr>
        <p:sp>
          <p:nvSpPr>
            <p:cNvPr id="822" name="Google Shape;822;p43"/>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3"/>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3"/>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43"/>
          <p:cNvGrpSpPr/>
          <p:nvPr/>
        </p:nvGrpSpPr>
        <p:grpSpPr>
          <a:xfrm flipH="1">
            <a:off x="5027426" y="3187491"/>
            <a:ext cx="264654" cy="45951"/>
            <a:chOff x="6146875" y="1767300"/>
            <a:chExt cx="331025" cy="57475"/>
          </a:xfrm>
        </p:grpSpPr>
        <p:sp>
          <p:nvSpPr>
            <p:cNvPr id="826" name="Google Shape;826;p43"/>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3"/>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3"/>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43"/>
          <p:cNvGrpSpPr/>
          <p:nvPr/>
        </p:nvGrpSpPr>
        <p:grpSpPr>
          <a:xfrm flipH="1">
            <a:off x="8240939" y="3157958"/>
            <a:ext cx="264654" cy="45951"/>
            <a:chOff x="6146875" y="1767300"/>
            <a:chExt cx="331025" cy="57475"/>
          </a:xfrm>
        </p:grpSpPr>
        <p:sp>
          <p:nvSpPr>
            <p:cNvPr id="830" name="Google Shape;830;p43"/>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3"/>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3"/>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68;p43"/>
          <p:cNvGrpSpPr/>
          <p:nvPr/>
        </p:nvGrpSpPr>
        <p:grpSpPr>
          <a:xfrm>
            <a:off x="6745175" y="1542050"/>
            <a:ext cx="574550" cy="883745"/>
            <a:chOff x="3365973" y="803668"/>
            <a:chExt cx="1361492" cy="2094182"/>
          </a:xfrm>
        </p:grpSpPr>
        <p:sp>
          <p:nvSpPr>
            <p:cNvPr id="74" name="Google Shape;769;p43"/>
            <p:cNvSpPr/>
            <p:nvPr/>
          </p:nvSpPr>
          <p:spPr>
            <a:xfrm>
              <a:off x="3365973" y="803668"/>
              <a:ext cx="1361492" cy="1768081"/>
            </a:xfrm>
            <a:custGeom>
              <a:avLst/>
              <a:gdLst/>
              <a:ahLst/>
              <a:cxnLst/>
              <a:rect l="l" t="t" r="r" b="b"/>
              <a:pathLst>
                <a:path w="2847" h="3697" extrusionOk="0">
                  <a:moveTo>
                    <a:pt x="1402" y="290"/>
                  </a:moveTo>
                  <a:cubicBezTo>
                    <a:pt x="1667" y="290"/>
                    <a:pt x="1936" y="387"/>
                    <a:pt x="2157" y="604"/>
                  </a:cubicBezTo>
                  <a:cubicBezTo>
                    <a:pt x="2847" y="1294"/>
                    <a:pt x="2354" y="2465"/>
                    <a:pt x="1393" y="2465"/>
                  </a:cubicBezTo>
                  <a:cubicBezTo>
                    <a:pt x="789" y="2465"/>
                    <a:pt x="296" y="1984"/>
                    <a:pt x="296" y="1393"/>
                  </a:cubicBezTo>
                  <a:cubicBezTo>
                    <a:pt x="296" y="730"/>
                    <a:pt x="838" y="290"/>
                    <a:pt x="1402" y="290"/>
                  </a:cubicBezTo>
                  <a:close/>
                  <a:moveTo>
                    <a:pt x="1380" y="0"/>
                  </a:moveTo>
                  <a:cubicBezTo>
                    <a:pt x="617" y="0"/>
                    <a:pt x="1" y="641"/>
                    <a:pt x="25" y="1405"/>
                  </a:cubicBezTo>
                  <a:cubicBezTo>
                    <a:pt x="25" y="2452"/>
                    <a:pt x="1220" y="3561"/>
                    <a:pt x="1368" y="3697"/>
                  </a:cubicBezTo>
                  <a:lnTo>
                    <a:pt x="1405" y="3697"/>
                  </a:lnTo>
                  <a:cubicBezTo>
                    <a:pt x="1565" y="3549"/>
                    <a:pt x="2748" y="2502"/>
                    <a:pt x="2748" y="1405"/>
                  </a:cubicBezTo>
                  <a:cubicBezTo>
                    <a:pt x="2773" y="641"/>
                    <a:pt x="2157" y="0"/>
                    <a:pt x="1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70;p43"/>
            <p:cNvSpPr/>
            <p:nvPr/>
          </p:nvSpPr>
          <p:spPr>
            <a:xfrm>
              <a:off x="3864295" y="2571750"/>
              <a:ext cx="326100" cy="326100"/>
            </a:xfrm>
            <a:prstGeom prst="donut">
              <a:avLst>
                <a:gd name="adj" fmla="val 25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91;p43"/>
          <p:cNvGrpSpPr/>
          <p:nvPr/>
        </p:nvGrpSpPr>
        <p:grpSpPr>
          <a:xfrm>
            <a:off x="6870748" y="1665824"/>
            <a:ext cx="323404" cy="323404"/>
            <a:chOff x="2676100" y="832575"/>
            <a:chExt cx="483125" cy="483125"/>
          </a:xfrm>
        </p:grpSpPr>
        <p:sp>
          <p:nvSpPr>
            <p:cNvPr id="77" name="Google Shape;792;p43"/>
            <p:cNvSpPr/>
            <p:nvPr/>
          </p:nvSpPr>
          <p:spPr>
            <a:xfrm>
              <a:off x="2676100" y="832575"/>
              <a:ext cx="483125" cy="483125"/>
            </a:xfrm>
            <a:custGeom>
              <a:avLst/>
              <a:gdLst/>
              <a:ahLst/>
              <a:cxnLst/>
              <a:rect l="l" t="t" r="r" b="b"/>
              <a:pathLst>
                <a:path w="19325" h="19325" extrusionOk="0">
                  <a:moveTo>
                    <a:pt x="10351" y="1132"/>
                  </a:moveTo>
                  <a:lnTo>
                    <a:pt x="10562" y="2008"/>
                  </a:lnTo>
                  <a:cubicBezTo>
                    <a:pt x="10614" y="2226"/>
                    <a:pt x="10789" y="2392"/>
                    <a:pt x="11009" y="2434"/>
                  </a:cubicBezTo>
                  <a:cubicBezTo>
                    <a:pt x="12021" y="2618"/>
                    <a:pt x="12981" y="3014"/>
                    <a:pt x="13826" y="3596"/>
                  </a:cubicBezTo>
                  <a:cubicBezTo>
                    <a:pt x="13922" y="3663"/>
                    <a:pt x="14033" y="3696"/>
                    <a:pt x="14146" y="3696"/>
                  </a:cubicBezTo>
                  <a:cubicBezTo>
                    <a:pt x="14247" y="3696"/>
                    <a:pt x="14349" y="3669"/>
                    <a:pt x="14439" y="3614"/>
                  </a:cubicBezTo>
                  <a:lnTo>
                    <a:pt x="15179" y="3171"/>
                  </a:lnTo>
                  <a:lnTo>
                    <a:pt x="16154" y="4146"/>
                  </a:lnTo>
                  <a:lnTo>
                    <a:pt x="15711" y="4889"/>
                  </a:lnTo>
                  <a:cubicBezTo>
                    <a:pt x="15596" y="5079"/>
                    <a:pt x="15602" y="5317"/>
                    <a:pt x="15729" y="5499"/>
                  </a:cubicBezTo>
                  <a:cubicBezTo>
                    <a:pt x="16311" y="6344"/>
                    <a:pt x="16707" y="7304"/>
                    <a:pt x="16891" y="8316"/>
                  </a:cubicBezTo>
                  <a:cubicBezTo>
                    <a:pt x="16933" y="8536"/>
                    <a:pt x="17100" y="8711"/>
                    <a:pt x="17317" y="8763"/>
                  </a:cubicBezTo>
                  <a:lnTo>
                    <a:pt x="18193" y="8974"/>
                  </a:lnTo>
                  <a:lnTo>
                    <a:pt x="18193" y="10351"/>
                  </a:lnTo>
                  <a:lnTo>
                    <a:pt x="17317" y="10562"/>
                  </a:lnTo>
                  <a:cubicBezTo>
                    <a:pt x="17100" y="10614"/>
                    <a:pt x="16933" y="10789"/>
                    <a:pt x="16894" y="11009"/>
                  </a:cubicBezTo>
                  <a:cubicBezTo>
                    <a:pt x="16710" y="12021"/>
                    <a:pt x="16311" y="12981"/>
                    <a:pt x="15729" y="13826"/>
                  </a:cubicBezTo>
                  <a:cubicBezTo>
                    <a:pt x="15605" y="14007"/>
                    <a:pt x="15596" y="14246"/>
                    <a:pt x="15711" y="14436"/>
                  </a:cubicBezTo>
                  <a:lnTo>
                    <a:pt x="16154" y="15179"/>
                  </a:lnTo>
                  <a:lnTo>
                    <a:pt x="15179" y="16154"/>
                  </a:lnTo>
                  <a:lnTo>
                    <a:pt x="14439" y="15710"/>
                  </a:lnTo>
                  <a:cubicBezTo>
                    <a:pt x="14349" y="15656"/>
                    <a:pt x="14247" y="15629"/>
                    <a:pt x="14146" y="15629"/>
                  </a:cubicBezTo>
                  <a:cubicBezTo>
                    <a:pt x="14033" y="15629"/>
                    <a:pt x="13922" y="15662"/>
                    <a:pt x="13826" y="15729"/>
                  </a:cubicBezTo>
                  <a:cubicBezTo>
                    <a:pt x="12981" y="16311"/>
                    <a:pt x="12021" y="16707"/>
                    <a:pt x="11009" y="16891"/>
                  </a:cubicBezTo>
                  <a:cubicBezTo>
                    <a:pt x="10789" y="16933"/>
                    <a:pt x="10614" y="17099"/>
                    <a:pt x="10562" y="17317"/>
                  </a:cubicBezTo>
                  <a:lnTo>
                    <a:pt x="10351" y="18192"/>
                  </a:lnTo>
                  <a:lnTo>
                    <a:pt x="8974" y="18192"/>
                  </a:lnTo>
                  <a:lnTo>
                    <a:pt x="8763" y="17317"/>
                  </a:lnTo>
                  <a:cubicBezTo>
                    <a:pt x="8712" y="17099"/>
                    <a:pt x="8536" y="16933"/>
                    <a:pt x="8316" y="16891"/>
                  </a:cubicBezTo>
                  <a:cubicBezTo>
                    <a:pt x="7304" y="16707"/>
                    <a:pt x="6344" y="16311"/>
                    <a:pt x="5499" y="15729"/>
                  </a:cubicBezTo>
                  <a:cubicBezTo>
                    <a:pt x="5404" y="15662"/>
                    <a:pt x="5293" y="15629"/>
                    <a:pt x="5181" y="15629"/>
                  </a:cubicBezTo>
                  <a:cubicBezTo>
                    <a:pt x="5081" y="15629"/>
                    <a:pt x="4979" y="15656"/>
                    <a:pt x="4889" y="15710"/>
                  </a:cubicBezTo>
                  <a:lnTo>
                    <a:pt x="4146" y="16154"/>
                  </a:lnTo>
                  <a:lnTo>
                    <a:pt x="3171" y="15179"/>
                  </a:lnTo>
                  <a:lnTo>
                    <a:pt x="3615" y="14436"/>
                  </a:lnTo>
                  <a:cubicBezTo>
                    <a:pt x="3729" y="14246"/>
                    <a:pt x="3723" y="14007"/>
                    <a:pt x="3597" y="13826"/>
                  </a:cubicBezTo>
                  <a:cubicBezTo>
                    <a:pt x="3014" y="12981"/>
                    <a:pt x="2618" y="12021"/>
                    <a:pt x="2434" y="11009"/>
                  </a:cubicBezTo>
                  <a:cubicBezTo>
                    <a:pt x="2392" y="10789"/>
                    <a:pt x="2226" y="10614"/>
                    <a:pt x="2011" y="10562"/>
                  </a:cubicBezTo>
                  <a:lnTo>
                    <a:pt x="1133" y="10351"/>
                  </a:lnTo>
                  <a:lnTo>
                    <a:pt x="1133" y="8974"/>
                  </a:lnTo>
                  <a:lnTo>
                    <a:pt x="2008" y="8763"/>
                  </a:lnTo>
                  <a:cubicBezTo>
                    <a:pt x="2226" y="8711"/>
                    <a:pt x="2392" y="8536"/>
                    <a:pt x="2431" y="8316"/>
                  </a:cubicBezTo>
                  <a:cubicBezTo>
                    <a:pt x="2615" y="7304"/>
                    <a:pt x="3014" y="6344"/>
                    <a:pt x="3597" y="5499"/>
                  </a:cubicBezTo>
                  <a:cubicBezTo>
                    <a:pt x="3720" y="5317"/>
                    <a:pt x="3729" y="5079"/>
                    <a:pt x="3615" y="4889"/>
                  </a:cubicBezTo>
                  <a:lnTo>
                    <a:pt x="3171" y="4146"/>
                  </a:lnTo>
                  <a:lnTo>
                    <a:pt x="4146" y="3171"/>
                  </a:lnTo>
                  <a:lnTo>
                    <a:pt x="4889" y="3614"/>
                  </a:lnTo>
                  <a:cubicBezTo>
                    <a:pt x="4979" y="3669"/>
                    <a:pt x="5081" y="3696"/>
                    <a:pt x="5181" y="3696"/>
                  </a:cubicBezTo>
                  <a:cubicBezTo>
                    <a:pt x="5293" y="3696"/>
                    <a:pt x="5404" y="3663"/>
                    <a:pt x="5499" y="3596"/>
                  </a:cubicBezTo>
                  <a:cubicBezTo>
                    <a:pt x="6344" y="3014"/>
                    <a:pt x="7304" y="2618"/>
                    <a:pt x="8316" y="2434"/>
                  </a:cubicBezTo>
                  <a:cubicBezTo>
                    <a:pt x="8536" y="2392"/>
                    <a:pt x="8712" y="2226"/>
                    <a:pt x="8763" y="2008"/>
                  </a:cubicBezTo>
                  <a:lnTo>
                    <a:pt x="8974" y="1132"/>
                  </a:lnTo>
                  <a:close/>
                  <a:moveTo>
                    <a:pt x="8530" y="0"/>
                  </a:moveTo>
                  <a:cubicBezTo>
                    <a:pt x="8268" y="0"/>
                    <a:pt x="8041" y="178"/>
                    <a:pt x="7981" y="432"/>
                  </a:cubicBezTo>
                  <a:lnTo>
                    <a:pt x="7748" y="1392"/>
                  </a:lnTo>
                  <a:cubicBezTo>
                    <a:pt x="6833" y="1604"/>
                    <a:pt x="5961" y="1963"/>
                    <a:pt x="5167" y="2461"/>
                  </a:cubicBezTo>
                  <a:lnTo>
                    <a:pt x="4348" y="1969"/>
                  </a:lnTo>
                  <a:cubicBezTo>
                    <a:pt x="4260" y="1915"/>
                    <a:pt x="4160" y="1889"/>
                    <a:pt x="4061" y="1889"/>
                  </a:cubicBezTo>
                  <a:cubicBezTo>
                    <a:pt x="3913" y="1889"/>
                    <a:pt x="3767" y="1946"/>
                    <a:pt x="3657" y="2056"/>
                  </a:cubicBezTo>
                  <a:lnTo>
                    <a:pt x="2057" y="3657"/>
                  </a:lnTo>
                  <a:cubicBezTo>
                    <a:pt x="1872" y="3841"/>
                    <a:pt x="1839" y="4125"/>
                    <a:pt x="1972" y="4348"/>
                  </a:cubicBezTo>
                  <a:lnTo>
                    <a:pt x="2461" y="5163"/>
                  </a:lnTo>
                  <a:cubicBezTo>
                    <a:pt x="1963" y="5958"/>
                    <a:pt x="1604" y="6830"/>
                    <a:pt x="1395" y="7745"/>
                  </a:cubicBezTo>
                  <a:lnTo>
                    <a:pt x="435" y="7978"/>
                  </a:lnTo>
                  <a:cubicBezTo>
                    <a:pt x="179" y="8041"/>
                    <a:pt x="0" y="8267"/>
                    <a:pt x="0" y="8530"/>
                  </a:cubicBezTo>
                  <a:lnTo>
                    <a:pt x="0" y="10795"/>
                  </a:lnTo>
                  <a:cubicBezTo>
                    <a:pt x="0" y="11057"/>
                    <a:pt x="179" y="11284"/>
                    <a:pt x="432" y="11344"/>
                  </a:cubicBezTo>
                  <a:lnTo>
                    <a:pt x="1392" y="11580"/>
                  </a:lnTo>
                  <a:cubicBezTo>
                    <a:pt x="1604" y="12492"/>
                    <a:pt x="1963" y="13364"/>
                    <a:pt x="2461" y="14158"/>
                  </a:cubicBezTo>
                  <a:lnTo>
                    <a:pt x="1969" y="14977"/>
                  </a:lnTo>
                  <a:cubicBezTo>
                    <a:pt x="1836" y="15200"/>
                    <a:pt x="1872" y="15484"/>
                    <a:pt x="2057" y="15668"/>
                  </a:cubicBezTo>
                  <a:lnTo>
                    <a:pt x="3657" y="17268"/>
                  </a:lnTo>
                  <a:cubicBezTo>
                    <a:pt x="3766" y="17378"/>
                    <a:pt x="3911" y="17435"/>
                    <a:pt x="4057" y="17435"/>
                  </a:cubicBezTo>
                  <a:cubicBezTo>
                    <a:pt x="4157" y="17435"/>
                    <a:pt x="4258" y="17408"/>
                    <a:pt x="4348" y="17353"/>
                  </a:cubicBezTo>
                  <a:lnTo>
                    <a:pt x="5164" y="16864"/>
                  </a:lnTo>
                  <a:cubicBezTo>
                    <a:pt x="5958" y="17362"/>
                    <a:pt x="6830" y="17721"/>
                    <a:pt x="7745" y="17930"/>
                  </a:cubicBezTo>
                  <a:lnTo>
                    <a:pt x="7978" y="18890"/>
                  </a:lnTo>
                  <a:cubicBezTo>
                    <a:pt x="8041" y="19147"/>
                    <a:pt x="8268" y="19325"/>
                    <a:pt x="8530" y="19325"/>
                  </a:cubicBezTo>
                  <a:lnTo>
                    <a:pt x="10795" y="19325"/>
                  </a:lnTo>
                  <a:cubicBezTo>
                    <a:pt x="11058" y="19325"/>
                    <a:pt x="11284" y="19147"/>
                    <a:pt x="11344" y="18893"/>
                  </a:cubicBezTo>
                  <a:lnTo>
                    <a:pt x="11577" y="17933"/>
                  </a:lnTo>
                  <a:cubicBezTo>
                    <a:pt x="12492" y="17721"/>
                    <a:pt x="13364" y="17362"/>
                    <a:pt x="14159" y="16864"/>
                  </a:cubicBezTo>
                  <a:lnTo>
                    <a:pt x="14977" y="17356"/>
                  </a:lnTo>
                  <a:cubicBezTo>
                    <a:pt x="15066" y="17410"/>
                    <a:pt x="15166" y="17436"/>
                    <a:pt x="15266" y="17436"/>
                  </a:cubicBezTo>
                  <a:cubicBezTo>
                    <a:pt x="15413" y="17436"/>
                    <a:pt x="15559" y="17379"/>
                    <a:pt x="15668" y="17271"/>
                  </a:cubicBezTo>
                  <a:lnTo>
                    <a:pt x="17269" y="15668"/>
                  </a:lnTo>
                  <a:cubicBezTo>
                    <a:pt x="17453" y="15484"/>
                    <a:pt x="17489" y="15200"/>
                    <a:pt x="17353" y="14977"/>
                  </a:cubicBezTo>
                  <a:lnTo>
                    <a:pt x="16864" y="14161"/>
                  </a:lnTo>
                  <a:cubicBezTo>
                    <a:pt x="17362" y="13367"/>
                    <a:pt x="17722" y="12495"/>
                    <a:pt x="17930" y="11580"/>
                  </a:cubicBezTo>
                  <a:lnTo>
                    <a:pt x="18890" y="11347"/>
                  </a:lnTo>
                  <a:cubicBezTo>
                    <a:pt x="19147" y="11284"/>
                    <a:pt x="19325" y="11057"/>
                    <a:pt x="19325" y="10795"/>
                  </a:cubicBezTo>
                  <a:lnTo>
                    <a:pt x="19325" y="8530"/>
                  </a:lnTo>
                  <a:cubicBezTo>
                    <a:pt x="19325" y="8267"/>
                    <a:pt x="19147" y="8041"/>
                    <a:pt x="18893" y="7981"/>
                  </a:cubicBezTo>
                  <a:lnTo>
                    <a:pt x="17933" y="7748"/>
                  </a:lnTo>
                  <a:cubicBezTo>
                    <a:pt x="17722" y="6833"/>
                    <a:pt x="17362" y="5961"/>
                    <a:pt x="16864" y="5166"/>
                  </a:cubicBezTo>
                  <a:lnTo>
                    <a:pt x="17356" y="4348"/>
                  </a:lnTo>
                  <a:cubicBezTo>
                    <a:pt x="17489" y="4128"/>
                    <a:pt x="17453" y="3841"/>
                    <a:pt x="17272" y="3657"/>
                  </a:cubicBezTo>
                  <a:lnTo>
                    <a:pt x="15668" y="2056"/>
                  </a:lnTo>
                  <a:cubicBezTo>
                    <a:pt x="15559" y="1947"/>
                    <a:pt x="15415" y="1890"/>
                    <a:pt x="15268" y="1890"/>
                  </a:cubicBezTo>
                  <a:cubicBezTo>
                    <a:pt x="15168" y="1890"/>
                    <a:pt x="15068" y="1917"/>
                    <a:pt x="14977" y="1972"/>
                  </a:cubicBezTo>
                  <a:lnTo>
                    <a:pt x="14162" y="2461"/>
                  </a:lnTo>
                  <a:cubicBezTo>
                    <a:pt x="13367" y="1963"/>
                    <a:pt x="12495" y="1604"/>
                    <a:pt x="11580" y="1395"/>
                  </a:cubicBezTo>
                  <a:lnTo>
                    <a:pt x="11347" y="435"/>
                  </a:lnTo>
                  <a:cubicBezTo>
                    <a:pt x="11284" y="178"/>
                    <a:pt x="11058" y="0"/>
                    <a:pt x="107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 name="Google Shape;793;p43"/>
            <p:cNvSpPr/>
            <p:nvPr/>
          </p:nvSpPr>
          <p:spPr>
            <a:xfrm>
              <a:off x="2762000" y="918475"/>
              <a:ext cx="311400" cy="311400"/>
            </a:xfrm>
            <a:custGeom>
              <a:avLst/>
              <a:gdLst/>
              <a:ahLst/>
              <a:cxnLst/>
              <a:rect l="l" t="t" r="r" b="b"/>
              <a:pathLst>
                <a:path w="12456" h="12456" extrusionOk="0">
                  <a:moveTo>
                    <a:pt x="6227" y="1133"/>
                  </a:moveTo>
                  <a:cubicBezTo>
                    <a:pt x="9038" y="1133"/>
                    <a:pt x="11323" y="3418"/>
                    <a:pt x="11323" y="6226"/>
                  </a:cubicBezTo>
                  <a:cubicBezTo>
                    <a:pt x="11323" y="9038"/>
                    <a:pt x="9038" y="11323"/>
                    <a:pt x="6227" y="11323"/>
                  </a:cubicBezTo>
                  <a:cubicBezTo>
                    <a:pt x="3419" y="11323"/>
                    <a:pt x="1133" y="9038"/>
                    <a:pt x="1133" y="6226"/>
                  </a:cubicBezTo>
                  <a:cubicBezTo>
                    <a:pt x="1133" y="3418"/>
                    <a:pt x="3419" y="1133"/>
                    <a:pt x="6227" y="1133"/>
                  </a:cubicBezTo>
                  <a:close/>
                  <a:moveTo>
                    <a:pt x="6227" y="0"/>
                  </a:moveTo>
                  <a:cubicBezTo>
                    <a:pt x="2794" y="0"/>
                    <a:pt x="1" y="2793"/>
                    <a:pt x="1" y="6226"/>
                  </a:cubicBezTo>
                  <a:cubicBezTo>
                    <a:pt x="1" y="9663"/>
                    <a:pt x="2794" y="12456"/>
                    <a:pt x="6227" y="12456"/>
                  </a:cubicBezTo>
                  <a:cubicBezTo>
                    <a:pt x="9663" y="12456"/>
                    <a:pt x="12456" y="9663"/>
                    <a:pt x="12456" y="6226"/>
                  </a:cubicBezTo>
                  <a:cubicBezTo>
                    <a:pt x="12456" y="2793"/>
                    <a:pt x="9663" y="0"/>
                    <a:pt x="6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9" name="Google Shape;794;p43"/>
            <p:cNvSpPr/>
            <p:nvPr/>
          </p:nvSpPr>
          <p:spPr>
            <a:xfrm>
              <a:off x="2810775" y="975075"/>
              <a:ext cx="206025" cy="198150"/>
            </a:xfrm>
            <a:custGeom>
              <a:avLst/>
              <a:gdLst/>
              <a:ahLst/>
              <a:cxnLst/>
              <a:rect l="l" t="t" r="r" b="b"/>
              <a:pathLst>
                <a:path w="8241" h="7926" extrusionOk="0">
                  <a:moveTo>
                    <a:pt x="4275" y="1132"/>
                  </a:moveTo>
                  <a:cubicBezTo>
                    <a:pt x="4640" y="1132"/>
                    <a:pt x="5009" y="1203"/>
                    <a:pt x="5360" y="1348"/>
                  </a:cubicBezTo>
                  <a:cubicBezTo>
                    <a:pt x="6416" y="1785"/>
                    <a:pt x="7108" y="2818"/>
                    <a:pt x="7108" y="3962"/>
                  </a:cubicBezTo>
                  <a:cubicBezTo>
                    <a:pt x="7105" y="5527"/>
                    <a:pt x="5840" y="6792"/>
                    <a:pt x="4276" y="6795"/>
                  </a:cubicBezTo>
                  <a:cubicBezTo>
                    <a:pt x="3131" y="6795"/>
                    <a:pt x="2099" y="6103"/>
                    <a:pt x="1661" y="5046"/>
                  </a:cubicBezTo>
                  <a:cubicBezTo>
                    <a:pt x="1223" y="3987"/>
                    <a:pt x="1465" y="2770"/>
                    <a:pt x="2274" y="1961"/>
                  </a:cubicBezTo>
                  <a:cubicBezTo>
                    <a:pt x="2815" y="1419"/>
                    <a:pt x="3538" y="1132"/>
                    <a:pt x="4275" y="1132"/>
                  </a:cubicBezTo>
                  <a:close/>
                  <a:moveTo>
                    <a:pt x="4276" y="1"/>
                  </a:moveTo>
                  <a:cubicBezTo>
                    <a:pt x="2672" y="1"/>
                    <a:pt x="1229" y="964"/>
                    <a:pt x="613" y="2447"/>
                  </a:cubicBezTo>
                  <a:cubicBezTo>
                    <a:pt x="0" y="3926"/>
                    <a:pt x="341" y="5632"/>
                    <a:pt x="1474" y="6764"/>
                  </a:cubicBezTo>
                  <a:cubicBezTo>
                    <a:pt x="2232" y="7523"/>
                    <a:pt x="3247" y="7926"/>
                    <a:pt x="4279" y="7926"/>
                  </a:cubicBezTo>
                  <a:cubicBezTo>
                    <a:pt x="4789" y="7926"/>
                    <a:pt x="5302" y="7828"/>
                    <a:pt x="5791" y="7625"/>
                  </a:cubicBezTo>
                  <a:cubicBezTo>
                    <a:pt x="7274" y="7009"/>
                    <a:pt x="8240" y="5566"/>
                    <a:pt x="8240" y="3962"/>
                  </a:cubicBezTo>
                  <a:cubicBezTo>
                    <a:pt x="8237" y="1773"/>
                    <a:pt x="6465" y="1"/>
                    <a:pt x="4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sp>
        <p:nvSpPr>
          <p:cNvPr id="80" name="Google Shape;809;p43"/>
          <p:cNvSpPr txBox="1"/>
          <p:nvPr/>
        </p:nvSpPr>
        <p:spPr>
          <a:xfrm>
            <a:off x="6167392" y="2516885"/>
            <a:ext cx="1757697" cy="653124"/>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solidFill>
                  <a:schemeClr val="dk1"/>
                </a:solidFill>
                <a:latin typeface="Oswald"/>
                <a:ea typeface="Oswald"/>
                <a:cs typeface="Oswald"/>
                <a:sym typeface="Oswald"/>
              </a:rPr>
              <a:t>RENATURALIZACIÓN DE LOS CENTROS EDUCATIVOS</a:t>
            </a:r>
            <a:endParaRPr sz="1200" dirty="0">
              <a:solidFill>
                <a:schemeClr val="dk1"/>
              </a:solidFill>
              <a:latin typeface="Oswald"/>
              <a:ea typeface="Oswald"/>
              <a:cs typeface="Oswald"/>
              <a:sym typeface="Oswald"/>
            </a:endParaRPr>
          </a:p>
        </p:txBody>
      </p:sp>
      <p:sp>
        <p:nvSpPr>
          <p:cNvPr id="81" name="Google Shape;810;p43"/>
          <p:cNvSpPr txBox="1"/>
          <p:nvPr/>
        </p:nvSpPr>
        <p:spPr>
          <a:xfrm>
            <a:off x="6156176" y="3321530"/>
            <a:ext cx="1897498" cy="1266444"/>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900" dirty="0">
                <a:solidFill>
                  <a:schemeClr val="dk1"/>
                </a:solidFill>
                <a:latin typeface="Open Sans"/>
                <a:ea typeface="Open Sans"/>
                <a:cs typeface="Open Sans"/>
                <a:sym typeface="Open Sans"/>
              </a:rPr>
              <a:t>Promocionar la renaturalización de centros educativos y fomentando las actividades en la naturaleza basandonos en las evidencias de los beneficios más recientes.</a:t>
            </a:r>
            <a:endParaRPr sz="900" dirty="0">
              <a:solidFill>
                <a:schemeClr val="dk1"/>
              </a:solidFill>
              <a:latin typeface="Open Sans"/>
              <a:ea typeface="Open Sans"/>
              <a:cs typeface="Open Sans"/>
              <a:sym typeface="Open Sans"/>
            </a:endParaRPr>
          </a:p>
        </p:txBody>
      </p:sp>
      <p:grpSp>
        <p:nvGrpSpPr>
          <p:cNvPr id="82" name="Google Shape;829;p43"/>
          <p:cNvGrpSpPr/>
          <p:nvPr/>
        </p:nvGrpSpPr>
        <p:grpSpPr>
          <a:xfrm flipH="1">
            <a:off x="6891947" y="3235818"/>
            <a:ext cx="264654" cy="45951"/>
            <a:chOff x="6146875" y="1767300"/>
            <a:chExt cx="331025" cy="57475"/>
          </a:xfrm>
        </p:grpSpPr>
        <p:sp>
          <p:nvSpPr>
            <p:cNvPr id="83" name="Google Shape;830;p43"/>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1;p43"/>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2;p43"/>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56"/>
          <p:cNvSpPr txBox="1">
            <a:spLocks noGrp="1"/>
          </p:cNvSpPr>
          <p:nvPr>
            <p:ph type="title"/>
          </p:nvPr>
        </p:nvSpPr>
        <p:spPr>
          <a:xfrm>
            <a:off x="5112318" y="631441"/>
            <a:ext cx="3314057" cy="921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a:t>Gracias por vuestra atención!</a:t>
            </a:r>
            <a:endParaRPr sz="3200" dirty="0"/>
          </a:p>
        </p:txBody>
      </p:sp>
      <p:sp>
        <p:nvSpPr>
          <p:cNvPr id="1725" name="Google Shape;1725;p56"/>
          <p:cNvSpPr txBox="1">
            <a:spLocks noGrp="1"/>
          </p:cNvSpPr>
          <p:nvPr>
            <p:ph type="subTitle" idx="1"/>
          </p:nvPr>
        </p:nvSpPr>
        <p:spPr>
          <a:xfrm>
            <a:off x="6041400" y="2125150"/>
            <a:ext cx="2385000" cy="830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pdiaz@pehsu.org</a:t>
            </a:r>
          </a:p>
          <a:p>
            <a:pPr marL="0" lvl="0" indent="0" algn="r" rtl="0">
              <a:spcBef>
                <a:spcPts val="0"/>
              </a:spcBef>
              <a:spcAft>
                <a:spcPts val="0"/>
              </a:spcAft>
              <a:buNone/>
            </a:pPr>
            <a:r>
              <a:rPr lang="es-ES" dirty="0"/>
              <a:t>F</a:t>
            </a:r>
            <a:r>
              <a:rPr lang="en" dirty="0"/>
              <a:t>rancisco.diazm@um.es </a:t>
            </a:r>
            <a:br>
              <a:rPr lang="en" dirty="0"/>
            </a:br>
            <a:br>
              <a:rPr lang="en" dirty="0"/>
            </a:br>
            <a:r>
              <a:rPr lang="es-ES" dirty="0"/>
              <a:t>pehsu.org</a:t>
            </a:r>
            <a:endParaRPr dirty="0"/>
          </a:p>
          <a:p>
            <a:pPr marL="0" lvl="0" indent="0" algn="r" rtl="0">
              <a:spcBef>
                <a:spcPts val="1600"/>
              </a:spcBef>
              <a:spcAft>
                <a:spcPts val="1600"/>
              </a:spcAft>
              <a:buNone/>
            </a:pPr>
            <a:endParaRPr dirty="0"/>
          </a:p>
        </p:txBody>
      </p:sp>
      <p:sp>
        <p:nvSpPr>
          <p:cNvPr id="1726" name="Google Shape;1726;p56"/>
          <p:cNvSpPr txBox="1">
            <a:spLocks noGrp="1"/>
          </p:cNvSpPr>
          <p:nvPr>
            <p:ph type="title" idx="2"/>
          </p:nvPr>
        </p:nvSpPr>
        <p:spPr>
          <a:xfrm>
            <a:off x="5990200" y="1846425"/>
            <a:ext cx="2436300" cy="38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Alguna pregunta?</a:t>
            </a:r>
            <a:endParaRPr sz="1600" dirty="0"/>
          </a:p>
        </p:txBody>
      </p:sp>
      <p:grpSp>
        <p:nvGrpSpPr>
          <p:cNvPr id="1727" name="Google Shape;1727;p56"/>
          <p:cNvGrpSpPr/>
          <p:nvPr/>
        </p:nvGrpSpPr>
        <p:grpSpPr>
          <a:xfrm flipH="1">
            <a:off x="156" y="1516237"/>
            <a:ext cx="7718359" cy="3547317"/>
            <a:chOff x="1551049" y="1029675"/>
            <a:chExt cx="6166301" cy="2834000"/>
          </a:xfrm>
        </p:grpSpPr>
        <p:sp>
          <p:nvSpPr>
            <p:cNvPr id="1728" name="Google Shape;1728;p56"/>
            <p:cNvSpPr/>
            <p:nvPr/>
          </p:nvSpPr>
          <p:spPr>
            <a:xfrm rot="-245308">
              <a:off x="1551049" y="2246812"/>
              <a:ext cx="4043257" cy="1559295"/>
            </a:xfrm>
            <a:custGeom>
              <a:avLst/>
              <a:gdLst/>
              <a:ahLst/>
              <a:cxnLst/>
              <a:rect l="l" t="t" r="r" b="b"/>
              <a:pathLst>
                <a:path w="161723" h="62369" extrusionOk="0">
                  <a:moveTo>
                    <a:pt x="81754" y="1"/>
                  </a:moveTo>
                  <a:cubicBezTo>
                    <a:pt x="78087" y="1"/>
                    <a:pt x="74357" y="653"/>
                    <a:pt x="70723" y="2028"/>
                  </a:cubicBezTo>
                  <a:cubicBezTo>
                    <a:pt x="66640" y="3576"/>
                    <a:pt x="63056" y="5897"/>
                    <a:pt x="60103" y="8755"/>
                  </a:cubicBezTo>
                  <a:cubicBezTo>
                    <a:pt x="57365" y="11410"/>
                    <a:pt x="53697" y="12839"/>
                    <a:pt x="49899" y="13017"/>
                  </a:cubicBezTo>
                  <a:cubicBezTo>
                    <a:pt x="48161" y="13100"/>
                    <a:pt x="46423" y="13458"/>
                    <a:pt x="44708" y="14101"/>
                  </a:cubicBezTo>
                  <a:cubicBezTo>
                    <a:pt x="40612" y="15648"/>
                    <a:pt x="37457" y="18625"/>
                    <a:pt x="35612" y="22244"/>
                  </a:cubicBezTo>
                  <a:cubicBezTo>
                    <a:pt x="32049" y="19635"/>
                    <a:pt x="27706" y="18182"/>
                    <a:pt x="23226" y="18182"/>
                  </a:cubicBezTo>
                  <a:cubicBezTo>
                    <a:pt x="20491" y="18182"/>
                    <a:pt x="17704" y="18724"/>
                    <a:pt x="15014" y="19875"/>
                  </a:cubicBezTo>
                  <a:cubicBezTo>
                    <a:pt x="5084" y="24114"/>
                    <a:pt x="0" y="35448"/>
                    <a:pt x="3429" y="45676"/>
                  </a:cubicBezTo>
                  <a:cubicBezTo>
                    <a:pt x="6381" y="54486"/>
                    <a:pt x="14552" y="59951"/>
                    <a:pt x="23240" y="59951"/>
                  </a:cubicBezTo>
                  <a:cubicBezTo>
                    <a:pt x="25695" y="59951"/>
                    <a:pt x="28191" y="59515"/>
                    <a:pt x="30623" y="58594"/>
                  </a:cubicBezTo>
                  <a:cubicBezTo>
                    <a:pt x="36910" y="56213"/>
                    <a:pt x="41363" y="51141"/>
                    <a:pt x="43196" y="45188"/>
                  </a:cubicBezTo>
                  <a:cubicBezTo>
                    <a:pt x="45510" y="46329"/>
                    <a:pt x="48075" y="46940"/>
                    <a:pt x="50697" y="46940"/>
                  </a:cubicBezTo>
                  <a:cubicBezTo>
                    <a:pt x="51989" y="46940"/>
                    <a:pt x="53294" y="46792"/>
                    <a:pt x="54590" y="46486"/>
                  </a:cubicBezTo>
                  <a:cubicBezTo>
                    <a:pt x="60174" y="56417"/>
                    <a:pt x="70685" y="62368"/>
                    <a:pt x="81765" y="62368"/>
                  </a:cubicBezTo>
                  <a:cubicBezTo>
                    <a:pt x="85429" y="62368"/>
                    <a:pt x="89155" y="61717"/>
                    <a:pt x="92786" y="60344"/>
                  </a:cubicBezTo>
                  <a:cubicBezTo>
                    <a:pt x="98882" y="58046"/>
                    <a:pt x="103823" y="54034"/>
                    <a:pt x="107287" y="49081"/>
                  </a:cubicBezTo>
                  <a:cubicBezTo>
                    <a:pt x="110418" y="52024"/>
                    <a:pt x="114592" y="53700"/>
                    <a:pt x="118927" y="53700"/>
                  </a:cubicBezTo>
                  <a:cubicBezTo>
                    <a:pt x="120923" y="53700"/>
                    <a:pt x="122954" y="53344"/>
                    <a:pt x="124933" y="52593"/>
                  </a:cubicBezTo>
                  <a:cubicBezTo>
                    <a:pt x="127016" y="51808"/>
                    <a:pt x="128862" y="50641"/>
                    <a:pt x="130409" y="49224"/>
                  </a:cubicBezTo>
                  <a:cubicBezTo>
                    <a:pt x="132469" y="53791"/>
                    <a:pt x="137000" y="56571"/>
                    <a:pt x="141800" y="56571"/>
                  </a:cubicBezTo>
                  <a:cubicBezTo>
                    <a:pt x="143269" y="56571"/>
                    <a:pt x="144764" y="56310"/>
                    <a:pt x="146221" y="55760"/>
                  </a:cubicBezTo>
                  <a:cubicBezTo>
                    <a:pt x="152722" y="53296"/>
                    <a:pt x="161723" y="50593"/>
                    <a:pt x="159163" y="44092"/>
                  </a:cubicBezTo>
                  <a:cubicBezTo>
                    <a:pt x="157281" y="39306"/>
                    <a:pt x="153021" y="31180"/>
                    <a:pt x="143982" y="31180"/>
                  </a:cubicBezTo>
                  <a:cubicBezTo>
                    <a:pt x="142611" y="31180"/>
                    <a:pt x="141129" y="31367"/>
                    <a:pt x="139530" y="31781"/>
                  </a:cubicBezTo>
                  <a:cubicBezTo>
                    <a:pt x="138946" y="31936"/>
                    <a:pt x="138375" y="32031"/>
                    <a:pt x="137839" y="32222"/>
                  </a:cubicBezTo>
                  <a:cubicBezTo>
                    <a:pt x="137589" y="32303"/>
                    <a:pt x="137335" y="32342"/>
                    <a:pt x="137087" y="32342"/>
                  </a:cubicBezTo>
                  <a:cubicBezTo>
                    <a:pt x="136094" y="32342"/>
                    <a:pt x="135174" y="31726"/>
                    <a:pt x="134803" y="30746"/>
                  </a:cubicBezTo>
                  <a:cubicBezTo>
                    <a:pt x="134803" y="30734"/>
                    <a:pt x="134803" y="30734"/>
                    <a:pt x="134803" y="30722"/>
                  </a:cubicBezTo>
                  <a:cubicBezTo>
                    <a:pt x="132229" y="23933"/>
                    <a:pt x="125775" y="19752"/>
                    <a:pt x="118918" y="19752"/>
                  </a:cubicBezTo>
                  <a:cubicBezTo>
                    <a:pt x="116924" y="19752"/>
                    <a:pt x="114896" y="20106"/>
                    <a:pt x="112919" y="20851"/>
                  </a:cubicBezTo>
                  <a:cubicBezTo>
                    <a:pt x="112395" y="21054"/>
                    <a:pt x="111883" y="21280"/>
                    <a:pt x="111395" y="21518"/>
                  </a:cubicBezTo>
                  <a:cubicBezTo>
                    <a:pt x="111240" y="21066"/>
                    <a:pt x="111086" y="20613"/>
                    <a:pt x="110919" y="20149"/>
                  </a:cubicBezTo>
                  <a:cubicBezTo>
                    <a:pt x="106198" y="7683"/>
                    <a:pt x="94343" y="1"/>
                    <a:pt x="81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3224150" y="1029675"/>
              <a:ext cx="4493200" cy="2136025"/>
            </a:xfrm>
            <a:custGeom>
              <a:avLst/>
              <a:gdLst/>
              <a:ahLst/>
              <a:cxnLst/>
              <a:rect l="l" t="t" r="r" b="b"/>
              <a:pathLst>
                <a:path w="179728" h="85441" extrusionOk="0">
                  <a:moveTo>
                    <a:pt x="102203" y="0"/>
                  </a:moveTo>
                  <a:cubicBezTo>
                    <a:pt x="94916" y="0"/>
                    <a:pt x="87692" y="2005"/>
                    <a:pt x="81381" y="5929"/>
                  </a:cubicBezTo>
                  <a:cubicBezTo>
                    <a:pt x="76762" y="8799"/>
                    <a:pt x="72737" y="12585"/>
                    <a:pt x="69523" y="16966"/>
                  </a:cubicBezTo>
                  <a:cubicBezTo>
                    <a:pt x="68072" y="18944"/>
                    <a:pt x="63057" y="30729"/>
                    <a:pt x="61381" y="30729"/>
                  </a:cubicBezTo>
                  <a:cubicBezTo>
                    <a:pt x="61351" y="30729"/>
                    <a:pt x="61323" y="30725"/>
                    <a:pt x="61296" y="30718"/>
                  </a:cubicBezTo>
                  <a:cubicBezTo>
                    <a:pt x="58861" y="30055"/>
                    <a:pt x="56373" y="29676"/>
                    <a:pt x="53904" y="29676"/>
                  </a:cubicBezTo>
                  <a:cubicBezTo>
                    <a:pt x="50563" y="29676"/>
                    <a:pt x="47257" y="30369"/>
                    <a:pt x="44162" y="31992"/>
                  </a:cubicBezTo>
                  <a:cubicBezTo>
                    <a:pt x="40126" y="34111"/>
                    <a:pt x="37293" y="37100"/>
                    <a:pt x="35340" y="40731"/>
                  </a:cubicBezTo>
                  <a:cubicBezTo>
                    <a:pt x="33304" y="44493"/>
                    <a:pt x="29470" y="46994"/>
                    <a:pt x="25196" y="47279"/>
                  </a:cubicBezTo>
                  <a:cubicBezTo>
                    <a:pt x="24696" y="47315"/>
                    <a:pt x="24219" y="47375"/>
                    <a:pt x="23779" y="47458"/>
                  </a:cubicBezTo>
                  <a:cubicBezTo>
                    <a:pt x="21088" y="47970"/>
                    <a:pt x="18552" y="49303"/>
                    <a:pt x="16326" y="50863"/>
                  </a:cubicBezTo>
                  <a:cubicBezTo>
                    <a:pt x="10920" y="54649"/>
                    <a:pt x="5431" y="60483"/>
                    <a:pt x="3776" y="66877"/>
                  </a:cubicBezTo>
                  <a:cubicBezTo>
                    <a:pt x="1" y="81378"/>
                    <a:pt x="872" y="85441"/>
                    <a:pt x="3800" y="85441"/>
                  </a:cubicBezTo>
                  <a:cubicBezTo>
                    <a:pt x="7532" y="85441"/>
                    <a:pt x="14605" y="78839"/>
                    <a:pt x="19652" y="78839"/>
                  </a:cubicBezTo>
                  <a:cubicBezTo>
                    <a:pt x="20122" y="78839"/>
                    <a:pt x="20574" y="78896"/>
                    <a:pt x="21005" y="79021"/>
                  </a:cubicBezTo>
                  <a:cubicBezTo>
                    <a:pt x="22518" y="79460"/>
                    <a:pt x="24042" y="79669"/>
                    <a:pt x="25541" y="79669"/>
                  </a:cubicBezTo>
                  <a:cubicBezTo>
                    <a:pt x="32264" y="79669"/>
                    <a:pt x="38473" y="75465"/>
                    <a:pt x="40829" y="68913"/>
                  </a:cubicBezTo>
                  <a:cubicBezTo>
                    <a:pt x="42984" y="70592"/>
                    <a:pt x="45484" y="71913"/>
                    <a:pt x="48270" y="72723"/>
                  </a:cubicBezTo>
                  <a:cubicBezTo>
                    <a:pt x="50323" y="73318"/>
                    <a:pt x="52392" y="73601"/>
                    <a:pt x="54427" y="73601"/>
                  </a:cubicBezTo>
                  <a:cubicBezTo>
                    <a:pt x="60698" y="73601"/>
                    <a:pt x="66641" y="70908"/>
                    <a:pt x="70785" y="66341"/>
                  </a:cubicBezTo>
                  <a:cubicBezTo>
                    <a:pt x="75785" y="72413"/>
                    <a:pt x="82608" y="77093"/>
                    <a:pt x="90740" y="79450"/>
                  </a:cubicBezTo>
                  <a:cubicBezTo>
                    <a:pt x="94507" y="80543"/>
                    <a:pt x="98305" y="81063"/>
                    <a:pt x="102041" y="81063"/>
                  </a:cubicBezTo>
                  <a:cubicBezTo>
                    <a:pt x="117641" y="81063"/>
                    <a:pt x="132151" y="71983"/>
                    <a:pt x="138817" y="57554"/>
                  </a:cubicBezTo>
                  <a:cubicBezTo>
                    <a:pt x="139932" y="57726"/>
                    <a:pt x="141046" y="57809"/>
                    <a:pt x="142150" y="57809"/>
                  </a:cubicBezTo>
                  <a:cubicBezTo>
                    <a:pt x="146184" y="57809"/>
                    <a:pt x="150087" y="56695"/>
                    <a:pt x="153462" y="54685"/>
                  </a:cubicBezTo>
                  <a:cubicBezTo>
                    <a:pt x="156438" y="62210"/>
                    <a:pt x="162749" y="68330"/>
                    <a:pt x="171131" y="70770"/>
                  </a:cubicBezTo>
                  <a:cubicBezTo>
                    <a:pt x="173661" y="71495"/>
                    <a:pt x="176211" y="71849"/>
                    <a:pt x="178721" y="71849"/>
                  </a:cubicBezTo>
                  <a:cubicBezTo>
                    <a:pt x="179057" y="71849"/>
                    <a:pt x="179392" y="71843"/>
                    <a:pt x="179727" y="71830"/>
                  </a:cubicBezTo>
                  <a:lnTo>
                    <a:pt x="179727" y="17550"/>
                  </a:lnTo>
                  <a:cubicBezTo>
                    <a:pt x="179375" y="17536"/>
                    <a:pt x="179024" y="17529"/>
                    <a:pt x="178674" y="17529"/>
                  </a:cubicBezTo>
                  <a:cubicBezTo>
                    <a:pt x="176036" y="17529"/>
                    <a:pt x="173444" y="17921"/>
                    <a:pt x="170964" y="18657"/>
                  </a:cubicBezTo>
                  <a:cubicBezTo>
                    <a:pt x="168861" y="19285"/>
                    <a:pt x="166703" y="19590"/>
                    <a:pt x="164553" y="19590"/>
                  </a:cubicBezTo>
                  <a:cubicBezTo>
                    <a:pt x="160545" y="19590"/>
                    <a:pt x="156562" y="18529"/>
                    <a:pt x="152997" y="16514"/>
                  </a:cubicBezTo>
                  <a:cubicBezTo>
                    <a:pt x="151533" y="15704"/>
                    <a:pt x="149961" y="15037"/>
                    <a:pt x="148295" y="14549"/>
                  </a:cubicBezTo>
                  <a:cubicBezTo>
                    <a:pt x="146544" y="14037"/>
                    <a:pt x="144794" y="13763"/>
                    <a:pt x="143068" y="13692"/>
                  </a:cubicBezTo>
                  <a:cubicBezTo>
                    <a:pt x="136841" y="13430"/>
                    <a:pt x="130864" y="11346"/>
                    <a:pt x="125827" y="7691"/>
                  </a:cubicBezTo>
                  <a:cubicBezTo>
                    <a:pt x="122148" y="5012"/>
                    <a:pt x="117945" y="2917"/>
                    <a:pt x="113314" y="1583"/>
                  </a:cubicBezTo>
                  <a:cubicBezTo>
                    <a:pt x="109669" y="524"/>
                    <a:pt x="105928" y="0"/>
                    <a:pt x="102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3467075" y="1618950"/>
              <a:ext cx="3197150" cy="1442825"/>
            </a:xfrm>
            <a:custGeom>
              <a:avLst/>
              <a:gdLst/>
              <a:ahLst/>
              <a:cxnLst/>
              <a:rect l="l" t="t" r="r" b="b"/>
              <a:pathLst>
                <a:path w="127886" h="57713" extrusionOk="0">
                  <a:moveTo>
                    <a:pt x="89899" y="1"/>
                  </a:moveTo>
                  <a:cubicBezTo>
                    <a:pt x="89297" y="1"/>
                    <a:pt x="88668" y="44"/>
                    <a:pt x="88024" y="146"/>
                  </a:cubicBezTo>
                  <a:cubicBezTo>
                    <a:pt x="80701" y="1325"/>
                    <a:pt x="74915" y="9278"/>
                    <a:pt x="69998" y="12326"/>
                  </a:cubicBezTo>
                  <a:cubicBezTo>
                    <a:pt x="68542" y="13225"/>
                    <a:pt x="67312" y="13550"/>
                    <a:pt x="66173" y="13550"/>
                  </a:cubicBezTo>
                  <a:cubicBezTo>
                    <a:pt x="63466" y="13550"/>
                    <a:pt x="61279" y="11712"/>
                    <a:pt x="57817" y="11385"/>
                  </a:cubicBezTo>
                  <a:cubicBezTo>
                    <a:pt x="57711" y="11375"/>
                    <a:pt x="57604" y="11371"/>
                    <a:pt x="57497" y="11371"/>
                  </a:cubicBezTo>
                  <a:cubicBezTo>
                    <a:pt x="52599" y="11371"/>
                    <a:pt x="45820" y="21458"/>
                    <a:pt x="43304" y="21458"/>
                  </a:cubicBezTo>
                  <a:cubicBezTo>
                    <a:pt x="40732" y="21458"/>
                    <a:pt x="30433" y="33162"/>
                    <a:pt x="27385" y="35972"/>
                  </a:cubicBezTo>
                  <a:cubicBezTo>
                    <a:pt x="24609" y="38531"/>
                    <a:pt x="19513" y="44585"/>
                    <a:pt x="16503" y="44585"/>
                  </a:cubicBezTo>
                  <a:cubicBezTo>
                    <a:pt x="16207" y="44585"/>
                    <a:pt x="15932" y="44527"/>
                    <a:pt x="15681" y="44401"/>
                  </a:cubicBezTo>
                  <a:cubicBezTo>
                    <a:pt x="15553" y="44337"/>
                    <a:pt x="15404" y="44307"/>
                    <a:pt x="15237" y="44307"/>
                  </a:cubicBezTo>
                  <a:cubicBezTo>
                    <a:pt x="11725" y="44307"/>
                    <a:pt x="1" y="57713"/>
                    <a:pt x="1" y="57713"/>
                  </a:cubicBezTo>
                  <a:lnTo>
                    <a:pt x="95513" y="48616"/>
                  </a:lnTo>
                  <a:lnTo>
                    <a:pt x="127886" y="30662"/>
                  </a:lnTo>
                  <a:lnTo>
                    <a:pt x="110967" y="13029"/>
                  </a:lnTo>
                  <a:lnTo>
                    <a:pt x="95751" y="1325"/>
                  </a:lnTo>
                  <a:cubicBezTo>
                    <a:pt x="95751" y="1325"/>
                    <a:pt x="93231" y="1"/>
                    <a:pt x="89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3835575" y="1652050"/>
              <a:ext cx="2266675" cy="1369550"/>
            </a:xfrm>
            <a:custGeom>
              <a:avLst/>
              <a:gdLst/>
              <a:ahLst/>
              <a:cxnLst/>
              <a:rect l="l" t="t" r="r" b="b"/>
              <a:pathLst>
                <a:path w="90667" h="54782" extrusionOk="0">
                  <a:moveTo>
                    <a:pt x="81011" y="1"/>
                  </a:moveTo>
                  <a:cubicBezTo>
                    <a:pt x="81011" y="1"/>
                    <a:pt x="71236" y="1406"/>
                    <a:pt x="68593" y="7371"/>
                  </a:cubicBezTo>
                  <a:cubicBezTo>
                    <a:pt x="65961" y="13336"/>
                    <a:pt x="61925" y="14014"/>
                    <a:pt x="57532" y="16407"/>
                  </a:cubicBezTo>
                  <a:cubicBezTo>
                    <a:pt x="53150" y="18789"/>
                    <a:pt x="48364" y="27135"/>
                    <a:pt x="45113" y="27206"/>
                  </a:cubicBezTo>
                  <a:cubicBezTo>
                    <a:pt x="41863" y="27290"/>
                    <a:pt x="35410" y="33707"/>
                    <a:pt x="30147" y="38803"/>
                  </a:cubicBezTo>
                  <a:cubicBezTo>
                    <a:pt x="28724" y="40175"/>
                    <a:pt x="27541" y="40661"/>
                    <a:pt x="26505" y="40661"/>
                  </a:cubicBezTo>
                  <a:cubicBezTo>
                    <a:pt x="23991" y="40661"/>
                    <a:pt x="22338" y="37800"/>
                    <a:pt x="20193" y="37800"/>
                  </a:cubicBezTo>
                  <a:cubicBezTo>
                    <a:pt x="19946" y="37800"/>
                    <a:pt x="19693" y="37838"/>
                    <a:pt x="19432" y="37922"/>
                  </a:cubicBezTo>
                  <a:cubicBezTo>
                    <a:pt x="8430" y="41482"/>
                    <a:pt x="1" y="54781"/>
                    <a:pt x="1" y="54781"/>
                  </a:cubicBezTo>
                  <a:cubicBezTo>
                    <a:pt x="1" y="54781"/>
                    <a:pt x="32600" y="54424"/>
                    <a:pt x="36291" y="53019"/>
                  </a:cubicBezTo>
                  <a:cubicBezTo>
                    <a:pt x="39982" y="51614"/>
                    <a:pt x="79415" y="39148"/>
                    <a:pt x="79415" y="39148"/>
                  </a:cubicBezTo>
                  <a:cubicBezTo>
                    <a:pt x="79415" y="39148"/>
                    <a:pt x="89417" y="33088"/>
                    <a:pt x="89488" y="31778"/>
                  </a:cubicBezTo>
                  <a:cubicBezTo>
                    <a:pt x="89559" y="30469"/>
                    <a:pt x="90667" y="10014"/>
                    <a:pt x="86714" y="4382"/>
                  </a:cubicBezTo>
                  <a:cubicBezTo>
                    <a:pt x="85166" y="2180"/>
                    <a:pt x="81011" y="1"/>
                    <a:pt x="81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5061325" y="1247825"/>
              <a:ext cx="2656000" cy="1751750"/>
            </a:xfrm>
            <a:custGeom>
              <a:avLst/>
              <a:gdLst/>
              <a:ahLst/>
              <a:cxnLst/>
              <a:rect l="l" t="t" r="r" b="b"/>
              <a:pathLst>
                <a:path w="106240" h="70070" extrusionOk="0">
                  <a:moveTo>
                    <a:pt x="71785" y="1"/>
                  </a:moveTo>
                  <a:cubicBezTo>
                    <a:pt x="66349" y="1"/>
                    <a:pt x="54946" y="14020"/>
                    <a:pt x="52864" y="17348"/>
                  </a:cubicBezTo>
                  <a:cubicBezTo>
                    <a:pt x="51160" y="20088"/>
                    <a:pt x="49696" y="22326"/>
                    <a:pt x="47755" y="22326"/>
                  </a:cubicBezTo>
                  <a:cubicBezTo>
                    <a:pt x="47039" y="22326"/>
                    <a:pt x="46258" y="22021"/>
                    <a:pt x="45375" y="21325"/>
                  </a:cubicBezTo>
                  <a:cubicBezTo>
                    <a:pt x="44572" y="20694"/>
                    <a:pt x="43679" y="20286"/>
                    <a:pt x="42635" y="20286"/>
                  </a:cubicBezTo>
                  <a:cubicBezTo>
                    <a:pt x="39424" y="20286"/>
                    <a:pt x="34780" y="24149"/>
                    <a:pt x="26909" y="37268"/>
                  </a:cubicBezTo>
                  <a:cubicBezTo>
                    <a:pt x="24563" y="41173"/>
                    <a:pt x="9716" y="50757"/>
                    <a:pt x="5739" y="51662"/>
                  </a:cubicBezTo>
                  <a:cubicBezTo>
                    <a:pt x="1751" y="52579"/>
                    <a:pt x="1" y="70069"/>
                    <a:pt x="1" y="70069"/>
                  </a:cubicBezTo>
                  <a:lnTo>
                    <a:pt x="92905" y="67688"/>
                  </a:lnTo>
                  <a:lnTo>
                    <a:pt x="106240" y="58949"/>
                  </a:lnTo>
                  <a:lnTo>
                    <a:pt x="106240" y="37196"/>
                  </a:lnTo>
                  <a:cubicBezTo>
                    <a:pt x="104430" y="33088"/>
                    <a:pt x="101204" y="26278"/>
                    <a:pt x="98525" y="23433"/>
                  </a:cubicBezTo>
                  <a:cubicBezTo>
                    <a:pt x="96976" y="21796"/>
                    <a:pt x="96064" y="21396"/>
                    <a:pt x="95268" y="21396"/>
                  </a:cubicBezTo>
                  <a:cubicBezTo>
                    <a:pt x="94508" y="21396"/>
                    <a:pt x="93853" y="21761"/>
                    <a:pt x="92848" y="21761"/>
                  </a:cubicBezTo>
                  <a:cubicBezTo>
                    <a:pt x="92195" y="21761"/>
                    <a:pt x="91394" y="21607"/>
                    <a:pt x="90321" y="21099"/>
                  </a:cubicBezTo>
                  <a:cubicBezTo>
                    <a:pt x="85880" y="18991"/>
                    <a:pt x="77689" y="5180"/>
                    <a:pt x="73534" y="727"/>
                  </a:cubicBezTo>
                  <a:cubicBezTo>
                    <a:pt x="73067" y="226"/>
                    <a:pt x="72474" y="1"/>
                    <a:pt x="71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733" name="Google Shape;1733;p56"/>
            <p:cNvSpPr/>
            <p:nvPr/>
          </p:nvSpPr>
          <p:spPr>
            <a:xfrm>
              <a:off x="5394400" y="1325825"/>
              <a:ext cx="2322925" cy="1665100"/>
            </a:xfrm>
            <a:custGeom>
              <a:avLst/>
              <a:gdLst/>
              <a:ahLst/>
              <a:cxnLst/>
              <a:rect l="l" t="t" r="r" b="b"/>
              <a:pathLst>
                <a:path w="92917" h="66604" extrusionOk="0">
                  <a:moveTo>
                    <a:pt x="62187" y="0"/>
                  </a:moveTo>
                  <a:cubicBezTo>
                    <a:pt x="60103" y="679"/>
                    <a:pt x="57877" y="2263"/>
                    <a:pt x="56151" y="6061"/>
                  </a:cubicBezTo>
                  <a:cubicBezTo>
                    <a:pt x="52638" y="13788"/>
                    <a:pt x="53126" y="15181"/>
                    <a:pt x="46733" y="18693"/>
                  </a:cubicBezTo>
                  <a:cubicBezTo>
                    <a:pt x="40351" y="22206"/>
                    <a:pt x="43530" y="26420"/>
                    <a:pt x="38255" y="29587"/>
                  </a:cubicBezTo>
                  <a:cubicBezTo>
                    <a:pt x="32969" y="32743"/>
                    <a:pt x="21277" y="30730"/>
                    <a:pt x="19575" y="38053"/>
                  </a:cubicBezTo>
                  <a:cubicBezTo>
                    <a:pt x="17872" y="45387"/>
                    <a:pt x="17598" y="54864"/>
                    <a:pt x="11585" y="58031"/>
                  </a:cubicBezTo>
                  <a:cubicBezTo>
                    <a:pt x="7561" y="60151"/>
                    <a:pt x="2668" y="62556"/>
                    <a:pt x="1" y="66604"/>
                  </a:cubicBezTo>
                  <a:lnTo>
                    <a:pt x="79582" y="64568"/>
                  </a:lnTo>
                  <a:lnTo>
                    <a:pt x="92917" y="55829"/>
                  </a:lnTo>
                  <a:lnTo>
                    <a:pt x="92917" y="34076"/>
                  </a:lnTo>
                  <a:cubicBezTo>
                    <a:pt x="91107" y="29968"/>
                    <a:pt x="87881" y="23158"/>
                    <a:pt x="85202" y="20313"/>
                  </a:cubicBezTo>
                  <a:cubicBezTo>
                    <a:pt x="83653" y="18676"/>
                    <a:pt x="82741" y="18276"/>
                    <a:pt x="81945" y="18276"/>
                  </a:cubicBezTo>
                  <a:cubicBezTo>
                    <a:pt x="81185" y="18276"/>
                    <a:pt x="80530" y="18641"/>
                    <a:pt x="79525" y="18641"/>
                  </a:cubicBezTo>
                  <a:cubicBezTo>
                    <a:pt x="78872" y="18641"/>
                    <a:pt x="78071" y="18487"/>
                    <a:pt x="76998" y="17979"/>
                  </a:cubicBezTo>
                  <a:cubicBezTo>
                    <a:pt x="73188" y="16169"/>
                    <a:pt x="66604" y="5727"/>
                    <a:pt x="62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5507225" y="2083350"/>
              <a:ext cx="1454375" cy="632850"/>
            </a:xfrm>
            <a:custGeom>
              <a:avLst/>
              <a:gdLst/>
              <a:ahLst/>
              <a:cxnLst/>
              <a:rect l="l" t="t" r="r" b="b"/>
              <a:pathLst>
                <a:path w="58175" h="25314" extrusionOk="0">
                  <a:moveTo>
                    <a:pt x="47470" y="1"/>
                  </a:moveTo>
                  <a:lnTo>
                    <a:pt x="46792" y="11217"/>
                  </a:lnTo>
                  <a:lnTo>
                    <a:pt x="44815" y="4656"/>
                  </a:lnTo>
                  <a:lnTo>
                    <a:pt x="44232" y="14038"/>
                  </a:lnTo>
                  <a:lnTo>
                    <a:pt x="44220" y="14038"/>
                  </a:lnTo>
                  <a:lnTo>
                    <a:pt x="42172" y="7240"/>
                  </a:lnTo>
                  <a:lnTo>
                    <a:pt x="41767" y="13860"/>
                  </a:lnTo>
                  <a:lnTo>
                    <a:pt x="40517" y="9716"/>
                  </a:lnTo>
                  <a:lnTo>
                    <a:pt x="40386" y="11788"/>
                  </a:lnTo>
                  <a:lnTo>
                    <a:pt x="37517" y="2287"/>
                  </a:lnTo>
                  <a:lnTo>
                    <a:pt x="36826" y="13693"/>
                  </a:lnTo>
                  <a:lnTo>
                    <a:pt x="34802" y="7002"/>
                  </a:lnTo>
                  <a:lnTo>
                    <a:pt x="34731" y="8204"/>
                  </a:lnTo>
                  <a:lnTo>
                    <a:pt x="33492" y="4585"/>
                  </a:lnTo>
                  <a:lnTo>
                    <a:pt x="32576" y="13812"/>
                  </a:lnTo>
                  <a:lnTo>
                    <a:pt x="30730" y="8466"/>
                  </a:lnTo>
                  <a:lnTo>
                    <a:pt x="30016" y="15705"/>
                  </a:lnTo>
                  <a:lnTo>
                    <a:pt x="29790" y="15729"/>
                  </a:lnTo>
                  <a:lnTo>
                    <a:pt x="28039" y="10645"/>
                  </a:lnTo>
                  <a:lnTo>
                    <a:pt x="27515" y="15991"/>
                  </a:lnTo>
                  <a:lnTo>
                    <a:pt x="27468" y="16003"/>
                  </a:lnTo>
                  <a:lnTo>
                    <a:pt x="26337" y="12717"/>
                  </a:lnTo>
                  <a:lnTo>
                    <a:pt x="26170" y="14419"/>
                  </a:lnTo>
                  <a:lnTo>
                    <a:pt x="23515" y="6680"/>
                  </a:lnTo>
                  <a:lnTo>
                    <a:pt x="22574" y="16062"/>
                  </a:lnTo>
                  <a:lnTo>
                    <a:pt x="20705" y="10609"/>
                  </a:lnTo>
                  <a:lnTo>
                    <a:pt x="20693" y="10633"/>
                  </a:lnTo>
                  <a:lnTo>
                    <a:pt x="17883" y="2465"/>
                  </a:lnTo>
                  <a:lnTo>
                    <a:pt x="16716" y="14288"/>
                  </a:lnTo>
                  <a:lnTo>
                    <a:pt x="14359" y="7442"/>
                  </a:lnTo>
                  <a:lnTo>
                    <a:pt x="13371" y="17384"/>
                  </a:lnTo>
                  <a:lnTo>
                    <a:pt x="10906" y="10228"/>
                  </a:lnTo>
                  <a:lnTo>
                    <a:pt x="10216" y="17217"/>
                  </a:lnTo>
                  <a:lnTo>
                    <a:pt x="8727" y="12883"/>
                  </a:lnTo>
                  <a:lnTo>
                    <a:pt x="8513" y="15062"/>
                  </a:lnTo>
                  <a:lnTo>
                    <a:pt x="5096" y="5132"/>
                  </a:lnTo>
                  <a:lnTo>
                    <a:pt x="3905" y="17170"/>
                  </a:lnTo>
                  <a:lnTo>
                    <a:pt x="1500" y="10181"/>
                  </a:lnTo>
                  <a:lnTo>
                    <a:pt x="0" y="25313"/>
                  </a:lnTo>
                  <a:lnTo>
                    <a:pt x="3310" y="24932"/>
                  </a:lnTo>
                  <a:lnTo>
                    <a:pt x="6441" y="24563"/>
                  </a:lnTo>
                  <a:lnTo>
                    <a:pt x="7584" y="24432"/>
                  </a:lnTo>
                  <a:lnTo>
                    <a:pt x="12502" y="23861"/>
                  </a:lnTo>
                  <a:lnTo>
                    <a:pt x="58174" y="18527"/>
                  </a:lnTo>
                  <a:lnTo>
                    <a:pt x="57472" y="12502"/>
                  </a:lnTo>
                  <a:lnTo>
                    <a:pt x="56817" y="12574"/>
                  </a:lnTo>
                  <a:lnTo>
                    <a:pt x="53745" y="2406"/>
                  </a:lnTo>
                  <a:lnTo>
                    <a:pt x="53138" y="12252"/>
                  </a:lnTo>
                  <a:lnTo>
                    <a:pt x="50768" y="4382"/>
                  </a:lnTo>
                  <a:lnTo>
                    <a:pt x="50435" y="9800"/>
                  </a:lnTo>
                  <a:lnTo>
                    <a:pt x="474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3861175" y="2566450"/>
              <a:ext cx="1465675" cy="377450"/>
            </a:xfrm>
            <a:custGeom>
              <a:avLst/>
              <a:gdLst/>
              <a:ahLst/>
              <a:cxnLst/>
              <a:rect l="l" t="t" r="r" b="b"/>
              <a:pathLst>
                <a:path w="58627" h="15098" extrusionOk="0">
                  <a:moveTo>
                    <a:pt x="20658" y="1"/>
                  </a:moveTo>
                  <a:lnTo>
                    <a:pt x="17991" y="8097"/>
                  </a:lnTo>
                  <a:lnTo>
                    <a:pt x="16526" y="3108"/>
                  </a:lnTo>
                  <a:lnTo>
                    <a:pt x="14276" y="9907"/>
                  </a:lnTo>
                  <a:lnTo>
                    <a:pt x="12752" y="4704"/>
                  </a:lnTo>
                  <a:lnTo>
                    <a:pt x="11169" y="9478"/>
                  </a:lnTo>
                  <a:lnTo>
                    <a:pt x="10252" y="6335"/>
                  </a:lnTo>
                  <a:lnTo>
                    <a:pt x="9752" y="7823"/>
                  </a:lnTo>
                  <a:lnTo>
                    <a:pt x="7632" y="608"/>
                  </a:lnTo>
                  <a:lnTo>
                    <a:pt x="4918" y="8835"/>
                  </a:lnTo>
                  <a:lnTo>
                    <a:pt x="3418" y="3751"/>
                  </a:lnTo>
                  <a:lnTo>
                    <a:pt x="1" y="14098"/>
                  </a:lnTo>
                  <a:lnTo>
                    <a:pt x="3334" y="14145"/>
                  </a:lnTo>
                  <a:lnTo>
                    <a:pt x="6489" y="14205"/>
                  </a:lnTo>
                  <a:lnTo>
                    <a:pt x="7632" y="14229"/>
                  </a:lnTo>
                  <a:lnTo>
                    <a:pt x="12585" y="14312"/>
                  </a:lnTo>
                  <a:lnTo>
                    <a:pt x="58555" y="15098"/>
                  </a:lnTo>
                  <a:lnTo>
                    <a:pt x="58627" y="10847"/>
                  </a:lnTo>
                  <a:lnTo>
                    <a:pt x="57972" y="10835"/>
                  </a:lnTo>
                  <a:lnTo>
                    <a:pt x="56222" y="3489"/>
                  </a:lnTo>
                  <a:lnTo>
                    <a:pt x="54364" y="10252"/>
                  </a:lnTo>
                  <a:lnTo>
                    <a:pt x="53019" y="4573"/>
                  </a:lnTo>
                  <a:lnTo>
                    <a:pt x="51995" y="8287"/>
                  </a:lnTo>
                  <a:lnTo>
                    <a:pt x="50316" y="1203"/>
                  </a:lnTo>
                  <a:lnTo>
                    <a:pt x="48209" y="8906"/>
                  </a:lnTo>
                  <a:lnTo>
                    <a:pt x="47078" y="4168"/>
                  </a:lnTo>
                  <a:lnTo>
                    <a:pt x="45316" y="10621"/>
                  </a:lnTo>
                  <a:lnTo>
                    <a:pt x="45304" y="10621"/>
                  </a:lnTo>
                  <a:lnTo>
                    <a:pt x="44125" y="5704"/>
                  </a:lnTo>
                  <a:lnTo>
                    <a:pt x="42887" y="10252"/>
                  </a:lnTo>
                  <a:lnTo>
                    <a:pt x="42172" y="7263"/>
                  </a:lnTo>
                  <a:lnTo>
                    <a:pt x="41780" y="8680"/>
                  </a:lnTo>
                  <a:lnTo>
                    <a:pt x="40148" y="1810"/>
                  </a:lnTo>
                  <a:lnTo>
                    <a:pt x="38005" y="9657"/>
                  </a:lnTo>
                  <a:lnTo>
                    <a:pt x="36862" y="4823"/>
                  </a:lnTo>
                  <a:lnTo>
                    <a:pt x="36636" y="5644"/>
                  </a:lnTo>
                  <a:lnTo>
                    <a:pt x="35862" y="3013"/>
                  </a:lnTo>
                  <a:lnTo>
                    <a:pt x="33779" y="9323"/>
                  </a:lnTo>
                  <a:lnTo>
                    <a:pt x="32636" y="5430"/>
                  </a:lnTo>
                  <a:lnTo>
                    <a:pt x="30993" y="10371"/>
                  </a:lnTo>
                  <a:lnTo>
                    <a:pt x="30766" y="10371"/>
                  </a:lnTo>
                  <a:lnTo>
                    <a:pt x="29683" y="6680"/>
                  </a:lnTo>
                  <a:lnTo>
                    <a:pt x="28480" y="10335"/>
                  </a:lnTo>
                  <a:lnTo>
                    <a:pt x="28433" y="10335"/>
                  </a:lnTo>
                  <a:lnTo>
                    <a:pt x="27730" y="7942"/>
                  </a:lnTo>
                  <a:lnTo>
                    <a:pt x="27349" y="9109"/>
                  </a:lnTo>
                  <a:lnTo>
                    <a:pt x="25694" y="3477"/>
                  </a:lnTo>
                  <a:lnTo>
                    <a:pt x="23575" y="9895"/>
                  </a:lnTo>
                  <a:lnTo>
                    <a:pt x="22408" y="5930"/>
                  </a:lnTo>
                  <a:lnTo>
                    <a:pt x="22408" y="5954"/>
                  </a:lnTo>
                  <a:lnTo>
                    <a:pt x="20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2290150" y="2307825"/>
              <a:ext cx="5427175" cy="1548400"/>
            </a:xfrm>
            <a:custGeom>
              <a:avLst/>
              <a:gdLst/>
              <a:ahLst/>
              <a:cxnLst/>
              <a:rect l="l" t="t" r="r" b="b"/>
              <a:pathLst>
                <a:path w="217087" h="61936" extrusionOk="0">
                  <a:moveTo>
                    <a:pt x="188163" y="1"/>
                  </a:moveTo>
                  <a:cubicBezTo>
                    <a:pt x="183575" y="1"/>
                    <a:pt x="177693" y="1282"/>
                    <a:pt x="170260" y="4047"/>
                  </a:cubicBezTo>
                  <a:cubicBezTo>
                    <a:pt x="154746" y="9822"/>
                    <a:pt x="137041" y="7750"/>
                    <a:pt x="128147" y="12274"/>
                  </a:cubicBezTo>
                  <a:cubicBezTo>
                    <a:pt x="105883" y="23621"/>
                    <a:pt x="83201" y="22026"/>
                    <a:pt x="76284" y="22966"/>
                  </a:cubicBezTo>
                  <a:cubicBezTo>
                    <a:pt x="69366" y="23907"/>
                    <a:pt x="64592" y="24895"/>
                    <a:pt x="54602" y="27681"/>
                  </a:cubicBezTo>
                  <a:cubicBezTo>
                    <a:pt x="8478" y="40552"/>
                    <a:pt x="0" y="58649"/>
                    <a:pt x="0" y="58649"/>
                  </a:cubicBezTo>
                  <a:lnTo>
                    <a:pt x="25682" y="59423"/>
                  </a:lnTo>
                  <a:lnTo>
                    <a:pt x="61830" y="61935"/>
                  </a:lnTo>
                  <a:lnTo>
                    <a:pt x="118718" y="59745"/>
                  </a:lnTo>
                  <a:lnTo>
                    <a:pt x="183142" y="59745"/>
                  </a:lnTo>
                  <a:lnTo>
                    <a:pt x="217087" y="55292"/>
                  </a:lnTo>
                  <a:lnTo>
                    <a:pt x="217087" y="16549"/>
                  </a:lnTo>
                  <a:cubicBezTo>
                    <a:pt x="217087" y="16549"/>
                    <a:pt x="199204" y="2857"/>
                    <a:pt x="194179" y="964"/>
                  </a:cubicBezTo>
                  <a:cubicBezTo>
                    <a:pt x="192485" y="330"/>
                    <a:pt x="190490" y="1"/>
                    <a:pt x="188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5018475" y="2742250"/>
              <a:ext cx="1901150" cy="312675"/>
            </a:xfrm>
            <a:custGeom>
              <a:avLst/>
              <a:gdLst/>
              <a:ahLst/>
              <a:cxnLst/>
              <a:rect l="l" t="t" r="r" b="b"/>
              <a:pathLst>
                <a:path w="76046" h="12507" extrusionOk="0">
                  <a:moveTo>
                    <a:pt x="55315" y="1"/>
                  </a:moveTo>
                  <a:cubicBezTo>
                    <a:pt x="44015" y="1"/>
                    <a:pt x="34873" y="5142"/>
                    <a:pt x="30290" y="6458"/>
                  </a:cubicBezTo>
                  <a:cubicBezTo>
                    <a:pt x="25275" y="7907"/>
                    <a:pt x="18289" y="9554"/>
                    <a:pt x="13256" y="9554"/>
                  </a:cubicBezTo>
                  <a:cubicBezTo>
                    <a:pt x="12912" y="9554"/>
                    <a:pt x="12576" y="9546"/>
                    <a:pt x="12252" y="9530"/>
                  </a:cubicBezTo>
                  <a:cubicBezTo>
                    <a:pt x="12062" y="9521"/>
                    <a:pt x="11870" y="9516"/>
                    <a:pt x="11676" y="9516"/>
                  </a:cubicBezTo>
                  <a:cubicBezTo>
                    <a:pt x="7490" y="9516"/>
                    <a:pt x="2169" y="11594"/>
                    <a:pt x="515" y="12286"/>
                  </a:cubicBezTo>
                  <a:lnTo>
                    <a:pt x="515" y="12286"/>
                  </a:lnTo>
                  <a:cubicBezTo>
                    <a:pt x="1612" y="11873"/>
                    <a:pt x="2873" y="11742"/>
                    <a:pt x="4316" y="11742"/>
                  </a:cubicBezTo>
                  <a:cubicBezTo>
                    <a:pt x="6782" y="11742"/>
                    <a:pt x="9782" y="12123"/>
                    <a:pt x="13413" y="12123"/>
                  </a:cubicBezTo>
                  <a:cubicBezTo>
                    <a:pt x="17378" y="12123"/>
                    <a:pt x="22096" y="11669"/>
                    <a:pt x="27694" y="9768"/>
                  </a:cubicBezTo>
                  <a:cubicBezTo>
                    <a:pt x="39753" y="5678"/>
                    <a:pt x="52163" y="3644"/>
                    <a:pt x="59219" y="3644"/>
                  </a:cubicBezTo>
                  <a:cubicBezTo>
                    <a:pt x="60482" y="3644"/>
                    <a:pt x="61573" y="3709"/>
                    <a:pt x="62460" y="3839"/>
                  </a:cubicBezTo>
                  <a:cubicBezTo>
                    <a:pt x="68306" y="4708"/>
                    <a:pt x="76045" y="6661"/>
                    <a:pt x="76045" y="6661"/>
                  </a:cubicBezTo>
                  <a:cubicBezTo>
                    <a:pt x="76045" y="6661"/>
                    <a:pt x="66235" y="1315"/>
                    <a:pt x="61127" y="470"/>
                  </a:cubicBezTo>
                  <a:cubicBezTo>
                    <a:pt x="59137" y="143"/>
                    <a:pt x="57196" y="1"/>
                    <a:pt x="55315" y="1"/>
                  </a:cubicBezTo>
                  <a:close/>
                  <a:moveTo>
                    <a:pt x="515" y="12286"/>
                  </a:moveTo>
                  <a:lnTo>
                    <a:pt x="515" y="12286"/>
                  </a:lnTo>
                  <a:cubicBezTo>
                    <a:pt x="339" y="12352"/>
                    <a:pt x="167" y="12425"/>
                    <a:pt x="0" y="12507"/>
                  </a:cubicBezTo>
                  <a:cubicBezTo>
                    <a:pt x="0" y="12507"/>
                    <a:pt x="184" y="12424"/>
                    <a:pt x="515" y="122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4752350" y="3066225"/>
              <a:ext cx="558725" cy="142600"/>
            </a:xfrm>
            <a:custGeom>
              <a:avLst/>
              <a:gdLst/>
              <a:ahLst/>
              <a:cxnLst/>
              <a:rect l="l" t="t" r="r" b="b"/>
              <a:pathLst>
                <a:path w="22349" h="5704" extrusionOk="0">
                  <a:moveTo>
                    <a:pt x="11371" y="0"/>
                  </a:moveTo>
                  <a:cubicBezTo>
                    <a:pt x="9919" y="0"/>
                    <a:pt x="8681" y="1084"/>
                    <a:pt x="8180" y="2608"/>
                  </a:cubicBezTo>
                  <a:cubicBezTo>
                    <a:pt x="7561" y="2012"/>
                    <a:pt x="6728" y="1643"/>
                    <a:pt x="5799" y="1643"/>
                  </a:cubicBezTo>
                  <a:cubicBezTo>
                    <a:pt x="4120" y="1643"/>
                    <a:pt x="2739" y="2858"/>
                    <a:pt x="2454" y="4453"/>
                  </a:cubicBezTo>
                  <a:cubicBezTo>
                    <a:pt x="2227" y="4334"/>
                    <a:pt x="1977" y="4275"/>
                    <a:pt x="1703" y="4275"/>
                  </a:cubicBezTo>
                  <a:cubicBezTo>
                    <a:pt x="846" y="4275"/>
                    <a:pt x="144" y="4894"/>
                    <a:pt x="1" y="5703"/>
                  </a:cubicBezTo>
                  <a:lnTo>
                    <a:pt x="22349" y="5703"/>
                  </a:lnTo>
                  <a:cubicBezTo>
                    <a:pt x="22349" y="4370"/>
                    <a:pt x="21265" y="3286"/>
                    <a:pt x="19932" y="3286"/>
                  </a:cubicBezTo>
                  <a:cubicBezTo>
                    <a:pt x="19599" y="3286"/>
                    <a:pt x="19277" y="3346"/>
                    <a:pt x="18979" y="3477"/>
                  </a:cubicBezTo>
                  <a:cubicBezTo>
                    <a:pt x="18598" y="2084"/>
                    <a:pt x="17324" y="1072"/>
                    <a:pt x="15812" y="1072"/>
                  </a:cubicBezTo>
                  <a:cubicBezTo>
                    <a:pt x="15181" y="1072"/>
                    <a:pt x="14586" y="1250"/>
                    <a:pt x="14074" y="1572"/>
                  </a:cubicBezTo>
                  <a:cubicBezTo>
                    <a:pt x="13443" y="619"/>
                    <a:pt x="12479" y="0"/>
                    <a:pt x="11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4967575" y="2996275"/>
              <a:ext cx="833750" cy="212550"/>
            </a:xfrm>
            <a:custGeom>
              <a:avLst/>
              <a:gdLst/>
              <a:ahLst/>
              <a:cxnLst/>
              <a:rect l="l" t="t" r="r" b="b"/>
              <a:pathLst>
                <a:path w="33350" h="8502" extrusionOk="0">
                  <a:moveTo>
                    <a:pt x="16978" y="0"/>
                  </a:moveTo>
                  <a:cubicBezTo>
                    <a:pt x="14800" y="0"/>
                    <a:pt x="12942" y="1608"/>
                    <a:pt x="12204" y="3882"/>
                  </a:cubicBezTo>
                  <a:cubicBezTo>
                    <a:pt x="11287" y="2989"/>
                    <a:pt x="10037" y="2441"/>
                    <a:pt x="8656" y="2441"/>
                  </a:cubicBezTo>
                  <a:cubicBezTo>
                    <a:pt x="6168" y="2441"/>
                    <a:pt x="4096" y="4251"/>
                    <a:pt x="3679" y="6632"/>
                  </a:cubicBezTo>
                  <a:cubicBezTo>
                    <a:pt x="3334" y="6465"/>
                    <a:pt x="2953" y="6358"/>
                    <a:pt x="2548" y="6358"/>
                  </a:cubicBezTo>
                  <a:cubicBezTo>
                    <a:pt x="1274" y="6358"/>
                    <a:pt x="214" y="7287"/>
                    <a:pt x="0" y="8501"/>
                  </a:cubicBezTo>
                  <a:lnTo>
                    <a:pt x="33349" y="8501"/>
                  </a:lnTo>
                  <a:cubicBezTo>
                    <a:pt x="33349" y="6501"/>
                    <a:pt x="31730" y="4882"/>
                    <a:pt x="29730" y="4882"/>
                  </a:cubicBezTo>
                  <a:cubicBezTo>
                    <a:pt x="29230" y="4882"/>
                    <a:pt x="28754" y="4989"/>
                    <a:pt x="28313" y="5179"/>
                  </a:cubicBezTo>
                  <a:cubicBezTo>
                    <a:pt x="27742" y="3108"/>
                    <a:pt x="25849" y="1584"/>
                    <a:pt x="23586" y="1584"/>
                  </a:cubicBezTo>
                  <a:cubicBezTo>
                    <a:pt x="22634" y="1584"/>
                    <a:pt x="21753" y="1858"/>
                    <a:pt x="21003" y="2334"/>
                  </a:cubicBezTo>
                  <a:cubicBezTo>
                    <a:pt x="20062" y="917"/>
                    <a:pt x="18610" y="0"/>
                    <a:pt x="169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5471500" y="2831950"/>
              <a:ext cx="195575" cy="150950"/>
            </a:xfrm>
            <a:custGeom>
              <a:avLst/>
              <a:gdLst/>
              <a:ahLst/>
              <a:cxnLst/>
              <a:rect l="l" t="t" r="r" b="b"/>
              <a:pathLst>
                <a:path w="7823" h="6038" extrusionOk="0">
                  <a:moveTo>
                    <a:pt x="1715" y="1"/>
                  </a:moveTo>
                  <a:lnTo>
                    <a:pt x="0" y="287"/>
                  </a:lnTo>
                  <a:lnTo>
                    <a:pt x="6132" y="6037"/>
                  </a:lnTo>
                  <a:lnTo>
                    <a:pt x="7823" y="5847"/>
                  </a:lnTo>
                  <a:lnTo>
                    <a:pt x="1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5373875" y="2839100"/>
              <a:ext cx="263450" cy="441150"/>
            </a:xfrm>
            <a:custGeom>
              <a:avLst/>
              <a:gdLst/>
              <a:ahLst/>
              <a:cxnLst/>
              <a:rect l="l" t="t" r="r" b="b"/>
              <a:pathLst>
                <a:path w="10538" h="17646" extrusionOk="0">
                  <a:moveTo>
                    <a:pt x="4917" y="1"/>
                  </a:moveTo>
                  <a:lnTo>
                    <a:pt x="0" y="6323"/>
                  </a:lnTo>
                  <a:lnTo>
                    <a:pt x="0" y="17646"/>
                  </a:lnTo>
                  <a:lnTo>
                    <a:pt x="10537" y="15919"/>
                  </a:lnTo>
                  <a:lnTo>
                    <a:pt x="10537" y="5180"/>
                  </a:lnTo>
                  <a:lnTo>
                    <a:pt x="4917"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5373875" y="2839100"/>
              <a:ext cx="263450" cy="441150"/>
            </a:xfrm>
            <a:custGeom>
              <a:avLst/>
              <a:gdLst/>
              <a:ahLst/>
              <a:cxnLst/>
              <a:rect l="l" t="t" r="r" b="b"/>
              <a:pathLst>
                <a:path w="10538" h="17646" extrusionOk="0">
                  <a:moveTo>
                    <a:pt x="4917" y="1"/>
                  </a:moveTo>
                  <a:lnTo>
                    <a:pt x="0" y="6323"/>
                  </a:lnTo>
                  <a:lnTo>
                    <a:pt x="0" y="17646"/>
                  </a:lnTo>
                  <a:lnTo>
                    <a:pt x="10537" y="15919"/>
                  </a:lnTo>
                  <a:lnTo>
                    <a:pt x="10537" y="5180"/>
                  </a:lnTo>
                  <a:lnTo>
                    <a:pt x="49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5155100" y="2954300"/>
              <a:ext cx="218800" cy="324475"/>
            </a:xfrm>
            <a:custGeom>
              <a:avLst/>
              <a:gdLst/>
              <a:ahLst/>
              <a:cxnLst/>
              <a:rect l="l" t="t" r="r" b="b"/>
              <a:pathLst>
                <a:path w="8752" h="12979" extrusionOk="0">
                  <a:moveTo>
                    <a:pt x="0" y="0"/>
                  </a:moveTo>
                  <a:lnTo>
                    <a:pt x="0" y="10680"/>
                  </a:lnTo>
                  <a:lnTo>
                    <a:pt x="8751" y="12978"/>
                  </a:lnTo>
                  <a:lnTo>
                    <a:pt x="8751" y="201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5125325" y="2839100"/>
              <a:ext cx="389050" cy="206600"/>
            </a:xfrm>
            <a:custGeom>
              <a:avLst/>
              <a:gdLst/>
              <a:ahLst/>
              <a:cxnLst/>
              <a:rect l="l" t="t" r="r" b="b"/>
              <a:pathLst>
                <a:path w="15562" h="8264" extrusionOk="0">
                  <a:moveTo>
                    <a:pt x="15562" y="1"/>
                  </a:moveTo>
                  <a:lnTo>
                    <a:pt x="0" y="5763"/>
                  </a:lnTo>
                  <a:lnTo>
                    <a:pt x="0" y="6049"/>
                  </a:lnTo>
                  <a:lnTo>
                    <a:pt x="9978" y="8264"/>
                  </a:lnTo>
                  <a:lnTo>
                    <a:pt x="15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5125325" y="2804875"/>
              <a:ext cx="389050" cy="233675"/>
            </a:xfrm>
            <a:custGeom>
              <a:avLst/>
              <a:gdLst/>
              <a:ahLst/>
              <a:cxnLst/>
              <a:rect l="l" t="t" r="r" b="b"/>
              <a:pathLst>
                <a:path w="15562" h="9347" extrusionOk="0">
                  <a:moveTo>
                    <a:pt x="6251" y="1"/>
                  </a:moveTo>
                  <a:lnTo>
                    <a:pt x="0" y="7132"/>
                  </a:lnTo>
                  <a:lnTo>
                    <a:pt x="9978" y="9347"/>
                  </a:lnTo>
                  <a:lnTo>
                    <a:pt x="15562" y="1084"/>
                  </a:lnTo>
                  <a:lnTo>
                    <a:pt x="6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5173250" y="3046875"/>
              <a:ext cx="36325" cy="88125"/>
            </a:xfrm>
            <a:custGeom>
              <a:avLst/>
              <a:gdLst/>
              <a:ahLst/>
              <a:cxnLst/>
              <a:rect l="l" t="t" r="r" b="b"/>
              <a:pathLst>
                <a:path w="1453" h="3525" extrusionOk="0">
                  <a:moveTo>
                    <a:pt x="0" y="0"/>
                  </a:moveTo>
                  <a:lnTo>
                    <a:pt x="0" y="3203"/>
                  </a:lnTo>
                  <a:lnTo>
                    <a:pt x="1453" y="3525"/>
                  </a:lnTo>
                  <a:lnTo>
                    <a:pt x="1453" y="32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5310475" y="3080500"/>
              <a:ext cx="36325" cy="87850"/>
            </a:xfrm>
            <a:custGeom>
              <a:avLst/>
              <a:gdLst/>
              <a:ahLst/>
              <a:cxnLst/>
              <a:rect l="l" t="t" r="r" b="b"/>
              <a:pathLst>
                <a:path w="1453" h="3514" extrusionOk="0">
                  <a:moveTo>
                    <a:pt x="0" y="1"/>
                  </a:moveTo>
                  <a:lnTo>
                    <a:pt x="0" y="3203"/>
                  </a:lnTo>
                  <a:lnTo>
                    <a:pt x="1453" y="3513"/>
                  </a:lnTo>
                  <a:lnTo>
                    <a:pt x="1453" y="31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5242900" y="3066825"/>
              <a:ext cx="36325" cy="187250"/>
            </a:xfrm>
            <a:custGeom>
              <a:avLst/>
              <a:gdLst/>
              <a:ahLst/>
              <a:cxnLst/>
              <a:rect l="l" t="t" r="r" b="b"/>
              <a:pathLst>
                <a:path w="1453" h="7490" extrusionOk="0">
                  <a:moveTo>
                    <a:pt x="0" y="0"/>
                  </a:moveTo>
                  <a:lnTo>
                    <a:pt x="0" y="7084"/>
                  </a:lnTo>
                  <a:lnTo>
                    <a:pt x="1453" y="7489"/>
                  </a:lnTo>
                  <a:lnTo>
                    <a:pt x="1453" y="31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5442625" y="2976325"/>
              <a:ext cx="57775" cy="72050"/>
            </a:xfrm>
            <a:custGeom>
              <a:avLst/>
              <a:gdLst/>
              <a:ahLst/>
              <a:cxnLst/>
              <a:rect l="l" t="t" r="r" b="b"/>
              <a:pathLst>
                <a:path w="2311" h="2882" extrusionOk="0">
                  <a:moveTo>
                    <a:pt x="2310" y="1"/>
                  </a:moveTo>
                  <a:lnTo>
                    <a:pt x="0" y="524"/>
                  </a:lnTo>
                  <a:lnTo>
                    <a:pt x="0" y="2882"/>
                  </a:lnTo>
                  <a:lnTo>
                    <a:pt x="2310" y="2358"/>
                  </a:lnTo>
                  <a:lnTo>
                    <a:pt x="2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5442625" y="3070975"/>
              <a:ext cx="151525" cy="89325"/>
            </a:xfrm>
            <a:custGeom>
              <a:avLst/>
              <a:gdLst/>
              <a:ahLst/>
              <a:cxnLst/>
              <a:rect l="l" t="t" r="r" b="b"/>
              <a:pathLst>
                <a:path w="6061" h="3573" extrusionOk="0">
                  <a:moveTo>
                    <a:pt x="6061" y="1"/>
                  </a:moveTo>
                  <a:lnTo>
                    <a:pt x="0" y="1215"/>
                  </a:lnTo>
                  <a:lnTo>
                    <a:pt x="0" y="3573"/>
                  </a:lnTo>
                  <a:lnTo>
                    <a:pt x="6061" y="2358"/>
                  </a:lnTo>
                  <a:lnTo>
                    <a:pt x="6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5521800" y="2962050"/>
              <a:ext cx="57475" cy="71750"/>
            </a:xfrm>
            <a:custGeom>
              <a:avLst/>
              <a:gdLst/>
              <a:ahLst/>
              <a:cxnLst/>
              <a:rect l="l" t="t" r="r" b="b"/>
              <a:pathLst>
                <a:path w="2299" h="2870" extrusionOk="0">
                  <a:moveTo>
                    <a:pt x="2298" y="0"/>
                  </a:moveTo>
                  <a:lnTo>
                    <a:pt x="1" y="512"/>
                  </a:lnTo>
                  <a:lnTo>
                    <a:pt x="1" y="2869"/>
                  </a:lnTo>
                  <a:lnTo>
                    <a:pt x="2298" y="2357"/>
                  </a:lnTo>
                  <a:lnTo>
                    <a:pt x="22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6198075" y="2817075"/>
              <a:ext cx="238450" cy="125350"/>
            </a:xfrm>
            <a:custGeom>
              <a:avLst/>
              <a:gdLst/>
              <a:ahLst/>
              <a:cxnLst/>
              <a:rect l="l" t="t" r="r" b="b"/>
              <a:pathLst>
                <a:path w="9538" h="5014" extrusionOk="0">
                  <a:moveTo>
                    <a:pt x="2096" y="1"/>
                  </a:moveTo>
                  <a:lnTo>
                    <a:pt x="1" y="239"/>
                  </a:lnTo>
                  <a:lnTo>
                    <a:pt x="7478" y="5013"/>
                  </a:lnTo>
                  <a:lnTo>
                    <a:pt x="9537" y="4847"/>
                  </a:lnTo>
                  <a:lnTo>
                    <a:pt x="20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6079025" y="2823025"/>
              <a:ext cx="321475" cy="366450"/>
            </a:xfrm>
            <a:custGeom>
              <a:avLst/>
              <a:gdLst/>
              <a:ahLst/>
              <a:cxnLst/>
              <a:rect l="l" t="t" r="r" b="b"/>
              <a:pathLst>
                <a:path w="12859" h="14658" extrusionOk="0">
                  <a:moveTo>
                    <a:pt x="6001" y="1"/>
                  </a:moveTo>
                  <a:lnTo>
                    <a:pt x="0" y="5251"/>
                  </a:lnTo>
                  <a:lnTo>
                    <a:pt x="0" y="14657"/>
                  </a:lnTo>
                  <a:lnTo>
                    <a:pt x="12859" y="13217"/>
                  </a:lnTo>
                  <a:lnTo>
                    <a:pt x="12859" y="4299"/>
                  </a:lnTo>
                  <a:lnTo>
                    <a:pt x="6001"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6079025" y="2823025"/>
              <a:ext cx="321475" cy="366450"/>
            </a:xfrm>
            <a:custGeom>
              <a:avLst/>
              <a:gdLst/>
              <a:ahLst/>
              <a:cxnLst/>
              <a:rect l="l" t="t" r="r" b="b"/>
              <a:pathLst>
                <a:path w="12859" h="14658" extrusionOk="0">
                  <a:moveTo>
                    <a:pt x="6001" y="1"/>
                  </a:moveTo>
                  <a:lnTo>
                    <a:pt x="0" y="5251"/>
                  </a:lnTo>
                  <a:lnTo>
                    <a:pt x="0" y="14657"/>
                  </a:lnTo>
                  <a:lnTo>
                    <a:pt x="12859" y="13217"/>
                  </a:lnTo>
                  <a:lnTo>
                    <a:pt x="12859" y="4299"/>
                  </a:lnTo>
                  <a:lnTo>
                    <a:pt x="60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5812025" y="2918575"/>
              <a:ext cx="267000" cy="269700"/>
            </a:xfrm>
            <a:custGeom>
              <a:avLst/>
              <a:gdLst/>
              <a:ahLst/>
              <a:cxnLst/>
              <a:rect l="l" t="t" r="r" b="b"/>
              <a:pathLst>
                <a:path w="10680" h="10788" extrusionOk="0">
                  <a:moveTo>
                    <a:pt x="0" y="1"/>
                  </a:moveTo>
                  <a:lnTo>
                    <a:pt x="0" y="8871"/>
                  </a:lnTo>
                  <a:lnTo>
                    <a:pt x="10680" y="10788"/>
                  </a:lnTo>
                  <a:lnTo>
                    <a:pt x="10680" y="166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5775700" y="2823025"/>
              <a:ext cx="474775" cy="171475"/>
            </a:xfrm>
            <a:custGeom>
              <a:avLst/>
              <a:gdLst/>
              <a:ahLst/>
              <a:cxnLst/>
              <a:rect l="l" t="t" r="r" b="b"/>
              <a:pathLst>
                <a:path w="18991" h="6859" extrusionOk="0">
                  <a:moveTo>
                    <a:pt x="18991" y="1"/>
                  </a:moveTo>
                  <a:lnTo>
                    <a:pt x="1" y="4787"/>
                  </a:lnTo>
                  <a:lnTo>
                    <a:pt x="1" y="5025"/>
                  </a:lnTo>
                  <a:lnTo>
                    <a:pt x="12181" y="6859"/>
                  </a:lnTo>
                  <a:lnTo>
                    <a:pt x="189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5775700" y="2794750"/>
              <a:ext cx="474775" cy="193800"/>
            </a:xfrm>
            <a:custGeom>
              <a:avLst/>
              <a:gdLst/>
              <a:ahLst/>
              <a:cxnLst/>
              <a:rect l="l" t="t" r="r" b="b"/>
              <a:pathLst>
                <a:path w="18991" h="7752" extrusionOk="0">
                  <a:moveTo>
                    <a:pt x="7621" y="1"/>
                  </a:moveTo>
                  <a:lnTo>
                    <a:pt x="1" y="5918"/>
                  </a:lnTo>
                  <a:lnTo>
                    <a:pt x="12181" y="7752"/>
                  </a:lnTo>
                  <a:lnTo>
                    <a:pt x="18991" y="894"/>
                  </a:lnTo>
                  <a:lnTo>
                    <a:pt x="7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5834050" y="2995675"/>
              <a:ext cx="44375" cy="78900"/>
            </a:xfrm>
            <a:custGeom>
              <a:avLst/>
              <a:gdLst/>
              <a:ahLst/>
              <a:cxnLst/>
              <a:rect l="l" t="t" r="r" b="b"/>
              <a:pathLst>
                <a:path w="1775" h="3156" extrusionOk="0">
                  <a:moveTo>
                    <a:pt x="0" y="0"/>
                  </a:moveTo>
                  <a:lnTo>
                    <a:pt x="0" y="2894"/>
                  </a:lnTo>
                  <a:lnTo>
                    <a:pt x="1774" y="3156"/>
                  </a:lnTo>
                  <a:lnTo>
                    <a:pt x="1774" y="26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6001625" y="3023350"/>
              <a:ext cx="44375" cy="79200"/>
            </a:xfrm>
            <a:custGeom>
              <a:avLst/>
              <a:gdLst/>
              <a:ahLst/>
              <a:cxnLst/>
              <a:rect l="l" t="t" r="r" b="b"/>
              <a:pathLst>
                <a:path w="1775" h="3168" extrusionOk="0">
                  <a:moveTo>
                    <a:pt x="0" y="1"/>
                  </a:moveTo>
                  <a:lnTo>
                    <a:pt x="0" y="2906"/>
                  </a:lnTo>
                  <a:lnTo>
                    <a:pt x="1774" y="3168"/>
                  </a:lnTo>
                  <a:lnTo>
                    <a:pt x="1774" y="263"/>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5919175" y="3012050"/>
              <a:ext cx="44375" cy="155400"/>
            </a:xfrm>
            <a:custGeom>
              <a:avLst/>
              <a:gdLst/>
              <a:ahLst/>
              <a:cxnLst/>
              <a:rect l="l" t="t" r="r" b="b"/>
              <a:pathLst>
                <a:path w="1775" h="6216" extrusionOk="0">
                  <a:moveTo>
                    <a:pt x="0" y="0"/>
                  </a:moveTo>
                  <a:lnTo>
                    <a:pt x="0" y="5882"/>
                  </a:lnTo>
                  <a:lnTo>
                    <a:pt x="1774" y="6215"/>
                  </a:lnTo>
                  <a:lnTo>
                    <a:pt x="1774" y="26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6135575" y="3015625"/>
              <a:ext cx="52700" cy="73525"/>
            </a:xfrm>
            <a:custGeom>
              <a:avLst/>
              <a:gdLst/>
              <a:ahLst/>
              <a:cxnLst/>
              <a:rect l="l" t="t" r="r" b="b"/>
              <a:pathLst>
                <a:path w="2108" h="2941" extrusionOk="0">
                  <a:moveTo>
                    <a:pt x="2108" y="0"/>
                  </a:moveTo>
                  <a:lnTo>
                    <a:pt x="0" y="286"/>
                  </a:lnTo>
                  <a:lnTo>
                    <a:pt x="0" y="2941"/>
                  </a:lnTo>
                  <a:lnTo>
                    <a:pt x="2108" y="2655"/>
                  </a:lnTo>
                  <a:lnTo>
                    <a:pt x="2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6225750" y="3004300"/>
              <a:ext cx="52725" cy="73550"/>
            </a:xfrm>
            <a:custGeom>
              <a:avLst/>
              <a:gdLst/>
              <a:ahLst/>
              <a:cxnLst/>
              <a:rect l="l" t="t" r="r" b="b"/>
              <a:pathLst>
                <a:path w="2109" h="2942" extrusionOk="0">
                  <a:moveTo>
                    <a:pt x="2108" y="1"/>
                  </a:moveTo>
                  <a:lnTo>
                    <a:pt x="1" y="286"/>
                  </a:lnTo>
                  <a:lnTo>
                    <a:pt x="1" y="2942"/>
                  </a:lnTo>
                  <a:lnTo>
                    <a:pt x="2108" y="2656"/>
                  </a:lnTo>
                  <a:lnTo>
                    <a:pt x="2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6310875" y="2994775"/>
              <a:ext cx="52725" cy="73550"/>
            </a:xfrm>
            <a:custGeom>
              <a:avLst/>
              <a:gdLst/>
              <a:ahLst/>
              <a:cxnLst/>
              <a:rect l="l" t="t" r="r" b="b"/>
              <a:pathLst>
                <a:path w="2109" h="2942" extrusionOk="0">
                  <a:moveTo>
                    <a:pt x="2108" y="1"/>
                  </a:moveTo>
                  <a:lnTo>
                    <a:pt x="1" y="286"/>
                  </a:lnTo>
                  <a:lnTo>
                    <a:pt x="1" y="2942"/>
                  </a:lnTo>
                  <a:lnTo>
                    <a:pt x="2108" y="2656"/>
                  </a:lnTo>
                  <a:lnTo>
                    <a:pt x="2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5982875" y="3122475"/>
              <a:ext cx="353325" cy="90225"/>
            </a:xfrm>
            <a:custGeom>
              <a:avLst/>
              <a:gdLst/>
              <a:ahLst/>
              <a:cxnLst/>
              <a:rect l="l" t="t" r="r" b="b"/>
              <a:pathLst>
                <a:path w="14133" h="3609" extrusionOk="0">
                  <a:moveTo>
                    <a:pt x="7192" y="0"/>
                  </a:moveTo>
                  <a:cubicBezTo>
                    <a:pt x="6275" y="0"/>
                    <a:pt x="5489" y="679"/>
                    <a:pt x="5168" y="1644"/>
                  </a:cubicBezTo>
                  <a:cubicBezTo>
                    <a:pt x="4787" y="1263"/>
                    <a:pt x="4251" y="1036"/>
                    <a:pt x="3667" y="1036"/>
                  </a:cubicBezTo>
                  <a:cubicBezTo>
                    <a:pt x="2608" y="1036"/>
                    <a:pt x="1727" y="1798"/>
                    <a:pt x="1548" y="2810"/>
                  </a:cubicBezTo>
                  <a:cubicBezTo>
                    <a:pt x="1405" y="2739"/>
                    <a:pt x="1250" y="2691"/>
                    <a:pt x="1072" y="2691"/>
                  </a:cubicBezTo>
                  <a:cubicBezTo>
                    <a:pt x="536" y="2691"/>
                    <a:pt x="84" y="3084"/>
                    <a:pt x="0" y="3608"/>
                  </a:cubicBezTo>
                  <a:lnTo>
                    <a:pt x="14133" y="3608"/>
                  </a:lnTo>
                  <a:cubicBezTo>
                    <a:pt x="14133" y="3608"/>
                    <a:pt x="14133" y="3596"/>
                    <a:pt x="14133" y="3596"/>
                  </a:cubicBezTo>
                  <a:cubicBezTo>
                    <a:pt x="14133" y="2751"/>
                    <a:pt x="13454" y="2072"/>
                    <a:pt x="12609" y="2072"/>
                  </a:cubicBezTo>
                  <a:cubicBezTo>
                    <a:pt x="12395" y="2072"/>
                    <a:pt x="12192" y="2120"/>
                    <a:pt x="12002" y="2191"/>
                  </a:cubicBezTo>
                  <a:cubicBezTo>
                    <a:pt x="11752" y="1322"/>
                    <a:pt x="10954" y="667"/>
                    <a:pt x="10002" y="667"/>
                  </a:cubicBezTo>
                  <a:cubicBezTo>
                    <a:pt x="9597" y="667"/>
                    <a:pt x="9216" y="786"/>
                    <a:pt x="8906" y="989"/>
                  </a:cubicBezTo>
                  <a:cubicBezTo>
                    <a:pt x="8501" y="381"/>
                    <a:pt x="7882" y="0"/>
                    <a:pt x="71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6149550" y="3167425"/>
              <a:ext cx="285175" cy="72950"/>
            </a:xfrm>
            <a:custGeom>
              <a:avLst/>
              <a:gdLst/>
              <a:ahLst/>
              <a:cxnLst/>
              <a:rect l="l" t="t" r="r" b="b"/>
              <a:pathLst>
                <a:path w="11407" h="2918" extrusionOk="0">
                  <a:moveTo>
                    <a:pt x="5811" y="0"/>
                  </a:moveTo>
                  <a:cubicBezTo>
                    <a:pt x="5061" y="0"/>
                    <a:pt x="4430" y="560"/>
                    <a:pt x="4168" y="1334"/>
                  </a:cubicBezTo>
                  <a:cubicBezTo>
                    <a:pt x="3858" y="1024"/>
                    <a:pt x="3430" y="834"/>
                    <a:pt x="2965" y="834"/>
                  </a:cubicBezTo>
                  <a:cubicBezTo>
                    <a:pt x="2108" y="834"/>
                    <a:pt x="1394" y="1453"/>
                    <a:pt x="1251" y="2274"/>
                  </a:cubicBezTo>
                  <a:cubicBezTo>
                    <a:pt x="1132" y="2215"/>
                    <a:pt x="1013" y="2179"/>
                    <a:pt x="870" y="2179"/>
                  </a:cubicBezTo>
                  <a:cubicBezTo>
                    <a:pt x="429" y="2179"/>
                    <a:pt x="72" y="2501"/>
                    <a:pt x="1" y="2917"/>
                  </a:cubicBezTo>
                  <a:lnTo>
                    <a:pt x="11407" y="2917"/>
                  </a:lnTo>
                  <a:cubicBezTo>
                    <a:pt x="11407" y="2917"/>
                    <a:pt x="11407" y="2917"/>
                    <a:pt x="11407" y="2905"/>
                  </a:cubicBezTo>
                  <a:cubicBezTo>
                    <a:pt x="11407" y="2227"/>
                    <a:pt x="10859" y="1679"/>
                    <a:pt x="10169" y="1679"/>
                  </a:cubicBezTo>
                  <a:cubicBezTo>
                    <a:pt x="10002" y="1679"/>
                    <a:pt x="9835" y="1715"/>
                    <a:pt x="9681" y="1774"/>
                  </a:cubicBezTo>
                  <a:cubicBezTo>
                    <a:pt x="9490" y="1072"/>
                    <a:pt x="8835" y="548"/>
                    <a:pt x="8073" y="548"/>
                  </a:cubicBezTo>
                  <a:cubicBezTo>
                    <a:pt x="7740" y="548"/>
                    <a:pt x="7442" y="643"/>
                    <a:pt x="7180" y="798"/>
                  </a:cubicBezTo>
                  <a:cubicBezTo>
                    <a:pt x="6859" y="310"/>
                    <a:pt x="6371" y="0"/>
                    <a:pt x="5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3146200" y="3199875"/>
              <a:ext cx="613200" cy="156575"/>
            </a:xfrm>
            <a:custGeom>
              <a:avLst/>
              <a:gdLst/>
              <a:ahLst/>
              <a:cxnLst/>
              <a:rect l="l" t="t" r="r" b="b"/>
              <a:pathLst>
                <a:path w="24528" h="6263" extrusionOk="0">
                  <a:moveTo>
                    <a:pt x="12478" y="0"/>
                  </a:moveTo>
                  <a:cubicBezTo>
                    <a:pt x="10883" y="0"/>
                    <a:pt x="9514" y="1191"/>
                    <a:pt x="8966" y="2858"/>
                  </a:cubicBezTo>
                  <a:cubicBezTo>
                    <a:pt x="8299" y="2203"/>
                    <a:pt x="7383" y="1798"/>
                    <a:pt x="6371" y="1798"/>
                  </a:cubicBezTo>
                  <a:cubicBezTo>
                    <a:pt x="4525" y="1798"/>
                    <a:pt x="3001" y="3131"/>
                    <a:pt x="2692" y="4882"/>
                  </a:cubicBezTo>
                  <a:cubicBezTo>
                    <a:pt x="2442" y="4763"/>
                    <a:pt x="2168" y="4679"/>
                    <a:pt x="1870" y="4679"/>
                  </a:cubicBezTo>
                  <a:cubicBezTo>
                    <a:pt x="929" y="4679"/>
                    <a:pt x="156" y="5358"/>
                    <a:pt x="1" y="6263"/>
                  </a:cubicBezTo>
                  <a:lnTo>
                    <a:pt x="24528" y="6263"/>
                  </a:lnTo>
                  <a:cubicBezTo>
                    <a:pt x="24528" y="6251"/>
                    <a:pt x="24528" y="6251"/>
                    <a:pt x="24528" y="6251"/>
                  </a:cubicBezTo>
                  <a:cubicBezTo>
                    <a:pt x="24528" y="4786"/>
                    <a:pt x="23337" y="3596"/>
                    <a:pt x="21873" y="3596"/>
                  </a:cubicBezTo>
                  <a:cubicBezTo>
                    <a:pt x="21503" y="3596"/>
                    <a:pt x="21146" y="3679"/>
                    <a:pt x="20825" y="3810"/>
                  </a:cubicBezTo>
                  <a:cubicBezTo>
                    <a:pt x="20396" y="2286"/>
                    <a:pt x="19003" y="1167"/>
                    <a:pt x="17348" y="1167"/>
                  </a:cubicBezTo>
                  <a:cubicBezTo>
                    <a:pt x="16646" y="1167"/>
                    <a:pt x="16003" y="1369"/>
                    <a:pt x="15443" y="1715"/>
                  </a:cubicBezTo>
                  <a:cubicBezTo>
                    <a:pt x="14753" y="667"/>
                    <a:pt x="13681" y="0"/>
                    <a:pt x="12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3404875" y="2910250"/>
              <a:ext cx="130975" cy="175050"/>
            </a:xfrm>
            <a:custGeom>
              <a:avLst/>
              <a:gdLst/>
              <a:ahLst/>
              <a:cxnLst/>
              <a:rect l="l" t="t" r="r" b="b"/>
              <a:pathLst>
                <a:path w="5239" h="7002" extrusionOk="0">
                  <a:moveTo>
                    <a:pt x="5239" y="0"/>
                  </a:moveTo>
                  <a:lnTo>
                    <a:pt x="0" y="7001"/>
                  </a:lnTo>
                  <a:lnTo>
                    <a:pt x="4906" y="6870"/>
                  </a:lnTo>
                  <a:lnTo>
                    <a:pt x="5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3633175" y="3064725"/>
              <a:ext cx="570625" cy="375375"/>
            </a:xfrm>
            <a:custGeom>
              <a:avLst/>
              <a:gdLst/>
              <a:ahLst/>
              <a:cxnLst/>
              <a:rect l="l" t="t" r="r" b="b"/>
              <a:pathLst>
                <a:path w="22825" h="15015" extrusionOk="0">
                  <a:moveTo>
                    <a:pt x="22825" y="1"/>
                  </a:moveTo>
                  <a:lnTo>
                    <a:pt x="0" y="2811"/>
                  </a:lnTo>
                  <a:lnTo>
                    <a:pt x="0" y="15014"/>
                  </a:lnTo>
                  <a:lnTo>
                    <a:pt x="22825" y="12205"/>
                  </a:lnTo>
                  <a:lnTo>
                    <a:pt x="22825" y="1"/>
                  </a:lnTo>
                  <a:close/>
                </a:path>
              </a:pathLst>
            </a:custGeom>
            <a:solidFill>
              <a:srgbClr val="F2E7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3434050" y="2910250"/>
              <a:ext cx="199150" cy="529850"/>
            </a:xfrm>
            <a:custGeom>
              <a:avLst/>
              <a:gdLst/>
              <a:ahLst/>
              <a:cxnLst/>
              <a:rect l="l" t="t" r="r" b="b"/>
              <a:pathLst>
                <a:path w="7966" h="21194" extrusionOk="0">
                  <a:moveTo>
                    <a:pt x="4072" y="0"/>
                  </a:moveTo>
                  <a:lnTo>
                    <a:pt x="0" y="6799"/>
                  </a:lnTo>
                  <a:lnTo>
                    <a:pt x="0" y="17598"/>
                  </a:lnTo>
                  <a:lnTo>
                    <a:pt x="7965" y="21193"/>
                  </a:lnTo>
                  <a:lnTo>
                    <a:pt x="7965" y="8990"/>
                  </a:lnTo>
                  <a:lnTo>
                    <a:pt x="40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3633175" y="3064725"/>
              <a:ext cx="570625" cy="375375"/>
            </a:xfrm>
            <a:custGeom>
              <a:avLst/>
              <a:gdLst/>
              <a:ahLst/>
              <a:cxnLst/>
              <a:rect l="l" t="t" r="r" b="b"/>
              <a:pathLst>
                <a:path w="22825" h="15015" extrusionOk="0">
                  <a:moveTo>
                    <a:pt x="22825" y="1"/>
                  </a:moveTo>
                  <a:lnTo>
                    <a:pt x="0" y="2811"/>
                  </a:lnTo>
                  <a:lnTo>
                    <a:pt x="0" y="15014"/>
                  </a:lnTo>
                  <a:lnTo>
                    <a:pt x="22825" y="12205"/>
                  </a:lnTo>
                  <a:lnTo>
                    <a:pt x="228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3535850" y="2910250"/>
              <a:ext cx="705750" cy="244700"/>
            </a:xfrm>
            <a:custGeom>
              <a:avLst/>
              <a:gdLst/>
              <a:ahLst/>
              <a:cxnLst/>
              <a:rect l="l" t="t" r="r" b="b"/>
              <a:pathLst>
                <a:path w="28230" h="9788" extrusionOk="0">
                  <a:moveTo>
                    <a:pt x="0" y="0"/>
                  </a:moveTo>
                  <a:lnTo>
                    <a:pt x="3858" y="9787"/>
                  </a:lnTo>
                  <a:lnTo>
                    <a:pt x="28230" y="7227"/>
                  </a:lnTo>
                  <a:lnTo>
                    <a:pt x="28230" y="687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6"/>
            <p:cNvSpPr/>
            <p:nvPr/>
          </p:nvSpPr>
          <p:spPr>
            <a:xfrm>
              <a:off x="3747475" y="3201950"/>
              <a:ext cx="73550" cy="119675"/>
            </a:xfrm>
            <a:custGeom>
              <a:avLst/>
              <a:gdLst/>
              <a:ahLst/>
              <a:cxnLst/>
              <a:rect l="l" t="t" r="r" b="b"/>
              <a:pathLst>
                <a:path w="2942" h="4787" extrusionOk="0">
                  <a:moveTo>
                    <a:pt x="2941" y="0"/>
                  </a:moveTo>
                  <a:lnTo>
                    <a:pt x="0" y="274"/>
                  </a:lnTo>
                  <a:lnTo>
                    <a:pt x="0" y="4787"/>
                  </a:lnTo>
                  <a:lnTo>
                    <a:pt x="2941" y="4441"/>
                  </a:lnTo>
                  <a:lnTo>
                    <a:pt x="2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6"/>
            <p:cNvSpPr/>
            <p:nvPr/>
          </p:nvSpPr>
          <p:spPr>
            <a:xfrm>
              <a:off x="3881725" y="3192125"/>
              <a:ext cx="73525" cy="216425"/>
            </a:xfrm>
            <a:custGeom>
              <a:avLst/>
              <a:gdLst/>
              <a:ahLst/>
              <a:cxnLst/>
              <a:rect l="l" t="t" r="r" b="b"/>
              <a:pathLst>
                <a:path w="2941" h="8657" extrusionOk="0">
                  <a:moveTo>
                    <a:pt x="2941" y="1"/>
                  </a:moveTo>
                  <a:lnTo>
                    <a:pt x="0" y="274"/>
                  </a:lnTo>
                  <a:lnTo>
                    <a:pt x="0" y="8656"/>
                  </a:lnTo>
                  <a:lnTo>
                    <a:pt x="2941" y="8299"/>
                  </a:lnTo>
                  <a:lnTo>
                    <a:pt x="2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6"/>
            <p:cNvSpPr/>
            <p:nvPr/>
          </p:nvSpPr>
          <p:spPr>
            <a:xfrm>
              <a:off x="4015950" y="3182300"/>
              <a:ext cx="73550" cy="119675"/>
            </a:xfrm>
            <a:custGeom>
              <a:avLst/>
              <a:gdLst/>
              <a:ahLst/>
              <a:cxnLst/>
              <a:rect l="l" t="t" r="r" b="b"/>
              <a:pathLst>
                <a:path w="2942" h="4787" extrusionOk="0">
                  <a:moveTo>
                    <a:pt x="2942" y="1"/>
                  </a:moveTo>
                  <a:lnTo>
                    <a:pt x="1" y="286"/>
                  </a:lnTo>
                  <a:lnTo>
                    <a:pt x="1" y="4787"/>
                  </a:lnTo>
                  <a:lnTo>
                    <a:pt x="2942" y="4442"/>
                  </a:lnTo>
                  <a:lnTo>
                    <a:pt x="29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6"/>
            <p:cNvSpPr/>
            <p:nvPr/>
          </p:nvSpPr>
          <p:spPr>
            <a:xfrm>
              <a:off x="3487925" y="3140925"/>
              <a:ext cx="63425" cy="111050"/>
            </a:xfrm>
            <a:custGeom>
              <a:avLst/>
              <a:gdLst/>
              <a:ahLst/>
              <a:cxnLst/>
              <a:rect l="l" t="t" r="r" b="b"/>
              <a:pathLst>
                <a:path w="2537" h="4442" extrusionOk="0">
                  <a:moveTo>
                    <a:pt x="0" y="1"/>
                  </a:moveTo>
                  <a:lnTo>
                    <a:pt x="0" y="4049"/>
                  </a:lnTo>
                  <a:lnTo>
                    <a:pt x="2536" y="4442"/>
                  </a:lnTo>
                  <a:lnTo>
                    <a:pt x="2536" y="394"/>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6"/>
            <p:cNvSpPr/>
            <p:nvPr/>
          </p:nvSpPr>
          <p:spPr>
            <a:xfrm>
              <a:off x="3535850" y="2866200"/>
              <a:ext cx="705750" cy="274750"/>
            </a:xfrm>
            <a:custGeom>
              <a:avLst/>
              <a:gdLst/>
              <a:ahLst/>
              <a:cxnLst/>
              <a:rect l="l" t="t" r="r" b="b"/>
              <a:pathLst>
                <a:path w="28230" h="10990" extrusionOk="0">
                  <a:moveTo>
                    <a:pt x="22253" y="0"/>
                  </a:moveTo>
                  <a:lnTo>
                    <a:pt x="0" y="1762"/>
                  </a:lnTo>
                  <a:lnTo>
                    <a:pt x="3893" y="10990"/>
                  </a:lnTo>
                  <a:lnTo>
                    <a:pt x="28230" y="8632"/>
                  </a:lnTo>
                  <a:lnTo>
                    <a:pt x="22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6"/>
            <p:cNvSpPr/>
            <p:nvPr/>
          </p:nvSpPr>
          <p:spPr>
            <a:xfrm>
              <a:off x="4027275" y="3230825"/>
              <a:ext cx="613200" cy="156575"/>
            </a:xfrm>
            <a:custGeom>
              <a:avLst/>
              <a:gdLst/>
              <a:ahLst/>
              <a:cxnLst/>
              <a:rect l="l" t="t" r="r" b="b"/>
              <a:pathLst>
                <a:path w="24528" h="6263" extrusionOk="0">
                  <a:moveTo>
                    <a:pt x="12478" y="0"/>
                  </a:moveTo>
                  <a:cubicBezTo>
                    <a:pt x="10883" y="0"/>
                    <a:pt x="9525" y="1191"/>
                    <a:pt x="8966" y="2858"/>
                  </a:cubicBezTo>
                  <a:cubicBezTo>
                    <a:pt x="8299" y="2203"/>
                    <a:pt x="7382" y="1798"/>
                    <a:pt x="6370" y="1798"/>
                  </a:cubicBezTo>
                  <a:cubicBezTo>
                    <a:pt x="4525" y="1798"/>
                    <a:pt x="3001" y="3132"/>
                    <a:pt x="2703" y="4882"/>
                  </a:cubicBezTo>
                  <a:cubicBezTo>
                    <a:pt x="2441" y="4763"/>
                    <a:pt x="2167" y="4679"/>
                    <a:pt x="1870" y="4679"/>
                  </a:cubicBezTo>
                  <a:cubicBezTo>
                    <a:pt x="929" y="4679"/>
                    <a:pt x="155" y="5358"/>
                    <a:pt x="0" y="6263"/>
                  </a:cubicBezTo>
                  <a:lnTo>
                    <a:pt x="24527" y="6263"/>
                  </a:lnTo>
                  <a:cubicBezTo>
                    <a:pt x="24527" y="6251"/>
                    <a:pt x="24527" y="6251"/>
                    <a:pt x="24527" y="6251"/>
                  </a:cubicBezTo>
                  <a:cubicBezTo>
                    <a:pt x="24527" y="4787"/>
                    <a:pt x="23336" y="3596"/>
                    <a:pt x="21872" y="3596"/>
                  </a:cubicBezTo>
                  <a:cubicBezTo>
                    <a:pt x="21503" y="3596"/>
                    <a:pt x="21146" y="3679"/>
                    <a:pt x="20824" y="3810"/>
                  </a:cubicBezTo>
                  <a:cubicBezTo>
                    <a:pt x="20408" y="2286"/>
                    <a:pt x="19015" y="1167"/>
                    <a:pt x="17348" y="1167"/>
                  </a:cubicBezTo>
                  <a:cubicBezTo>
                    <a:pt x="16645" y="1167"/>
                    <a:pt x="16002" y="1370"/>
                    <a:pt x="15443" y="1715"/>
                  </a:cubicBezTo>
                  <a:cubicBezTo>
                    <a:pt x="14752" y="667"/>
                    <a:pt x="13681" y="0"/>
                    <a:pt x="12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6"/>
            <p:cNvSpPr/>
            <p:nvPr/>
          </p:nvSpPr>
          <p:spPr>
            <a:xfrm>
              <a:off x="4027275" y="3332625"/>
              <a:ext cx="386075" cy="98550"/>
            </a:xfrm>
            <a:custGeom>
              <a:avLst/>
              <a:gdLst/>
              <a:ahLst/>
              <a:cxnLst/>
              <a:rect l="l" t="t" r="r" b="b"/>
              <a:pathLst>
                <a:path w="15443" h="3942" extrusionOk="0">
                  <a:moveTo>
                    <a:pt x="7858" y="0"/>
                  </a:moveTo>
                  <a:cubicBezTo>
                    <a:pt x="6858" y="0"/>
                    <a:pt x="5989" y="750"/>
                    <a:pt x="5644" y="1798"/>
                  </a:cubicBezTo>
                  <a:cubicBezTo>
                    <a:pt x="5227" y="1393"/>
                    <a:pt x="4644" y="1131"/>
                    <a:pt x="4013" y="1131"/>
                  </a:cubicBezTo>
                  <a:cubicBezTo>
                    <a:pt x="2846" y="1131"/>
                    <a:pt x="1893" y="1977"/>
                    <a:pt x="1703" y="3072"/>
                  </a:cubicBezTo>
                  <a:cubicBezTo>
                    <a:pt x="1536" y="3001"/>
                    <a:pt x="1369" y="2953"/>
                    <a:pt x="1179" y="2953"/>
                  </a:cubicBezTo>
                  <a:cubicBezTo>
                    <a:pt x="584" y="2953"/>
                    <a:pt x="95" y="3382"/>
                    <a:pt x="0" y="3941"/>
                  </a:cubicBezTo>
                  <a:lnTo>
                    <a:pt x="15443" y="3941"/>
                  </a:lnTo>
                  <a:cubicBezTo>
                    <a:pt x="15443" y="3013"/>
                    <a:pt x="14693" y="2262"/>
                    <a:pt x="13776" y="2262"/>
                  </a:cubicBezTo>
                  <a:cubicBezTo>
                    <a:pt x="13538" y="2262"/>
                    <a:pt x="13311" y="2310"/>
                    <a:pt x="13121" y="2405"/>
                  </a:cubicBezTo>
                  <a:cubicBezTo>
                    <a:pt x="12847" y="1441"/>
                    <a:pt x="11966" y="738"/>
                    <a:pt x="10930" y="738"/>
                  </a:cubicBezTo>
                  <a:cubicBezTo>
                    <a:pt x="10490" y="738"/>
                    <a:pt x="10073" y="869"/>
                    <a:pt x="9728" y="1084"/>
                  </a:cubicBezTo>
                  <a:cubicBezTo>
                    <a:pt x="9287" y="429"/>
                    <a:pt x="8620" y="0"/>
                    <a:pt x="7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6"/>
            <p:cNvSpPr/>
            <p:nvPr/>
          </p:nvSpPr>
          <p:spPr>
            <a:xfrm>
              <a:off x="5903700" y="2270000"/>
              <a:ext cx="32750" cy="32450"/>
            </a:xfrm>
            <a:custGeom>
              <a:avLst/>
              <a:gdLst/>
              <a:ahLst/>
              <a:cxnLst/>
              <a:rect l="l" t="t" r="r" b="b"/>
              <a:pathLst>
                <a:path w="1310" h="1298" extrusionOk="0">
                  <a:moveTo>
                    <a:pt x="655" y="0"/>
                  </a:moveTo>
                  <a:cubicBezTo>
                    <a:pt x="298" y="0"/>
                    <a:pt x="0" y="286"/>
                    <a:pt x="0" y="643"/>
                  </a:cubicBezTo>
                  <a:cubicBezTo>
                    <a:pt x="0" y="1012"/>
                    <a:pt x="298" y="1298"/>
                    <a:pt x="655" y="1298"/>
                  </a:cubicBezTo>
                  <a:cubicBezTo>
                    <a:pt x="1012" y="1298"/>
                    <a:pt x="1310" y="1012"/>
                    <a:pt x="1310" y="643"/>
                  </a:cubicBezTo>
                  <a:cubicBezTo>
                    <a:pt x="1310" y="286"/>
                    <a:pt x="1012" y="0"/>
                    <a:pt x="6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6"/>
            <p:cNvSpPr/>
            <p:nvPr/>
          </p:nvSpPr>
          <p:spPr>
            <a:xfrm>
              <a:off x="7405375" y="3059375"/>
              <a:ext cx="25" cy="25"/>
            </a:xfrm>
            <a:custGeom>
              <a:avLst/>
              <a:gdLst/>
              <a:ahLst/>
              <a:cxnLst/>
              <a:rect l="l" t="t" r="r" b="b"/>
              <a:pathLst>
                <a:path w="1" h="1" extrusionOk="0">
                  <a:moveTo>
                    <a:pt x="0" y="0"/>
                  </a:moveTo>
                  <a:close/>
                </a:path>
              </a:pathLst>
            </a:custGeom>
            <a:solidFill>
              <a:srgbClr val="285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6"/>
            <p:cNvSpPr/>
            <p:nvPr/>
          </p:nvSpPr>
          <p:spPr>
            <a:xfrm>
              <a:off x="4008525" y="3049550"/>
              <a:ext cx="3708800" cy="809200"/>
            </a:xfrm>
            <a:custGeom>
              <a:avLst/>
              <a:gdLst/>
              <a:ahLst/>
              <a:cxnLst/>
              <a:rect l="l" t="t" r="r" b="b"/>
              <a:pathLst>
                <a:path w="148352" h="32368" extrusionOk="0">
                  <a:moveTo>
                    <a:pt x="128403" y="1"/>
                  </a:moveTo>
                  <a:cubicBezTo>
                    <a:pt x="126146" y="1"/>
                    <a:pt x="123944" y="496"/>
                    <a:pt x="122027" y="1780"/>
                  </a:cubicBezTo>
                  <a:cubicBezTo>
                    <a:pt x="113657" y="7400"/>
                    <a:pt x="108359" y="12281"/>
                    <a:pt x="91535" y="12496"/>
                  </a:cubicBezTo>
                  <a:cubicBezTo>
                    <a:pt x="74712" y="12722"/>
                    <a:pt x="55388" y="17187"/>
                    <a:pt x="47780" y="22247"/>
                  </a:cubicBezTo>
                  <a:cubicBezTo>
                    <a:pt x="40803" y="26902"/>
                    <a:pt x="12764" y="26235"/>
                    <a:pt x="0" y="32367"/>
                  </a:cubicBezTo>
                  <a:lnTo>
                    <a:pt x="148352" y="32367"/>
                  </a:lnTo>
                  <a:lnTo>
                    <a:pt x="148352" y="9555"/>
                  </a:lnTo>
                  <a:lnTo>
                    <a:pt x="144221" y="5614"/>
                  </a:lnTo>
                  <a:cubicBezTo>
                    <a:pt x="144221" y="5614"/>
                    <a:pt x="136003" y="1"/>
                    <a:pt x="128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6"/>
            <p:cNvSpPr/>
            <p:nvPr/>
          </p:nvSpPr>
          <p:spPr>
            <a:xfrm>
              <a:off x="1655813" y="3473125"/>
              <a:ext cx="1529975" cy="390550"/>
            </a:xfrm>
            <a:custGeom>
              <a:avLst/>
              <a:gdLst/>
              <a:ahLst/>
              <a:cxnLst/>
              <a:rect l="l" t="t" r="r" b="b"/>
              <a:pathLst>
                <a:path w="61199" h="15622" extrusionOk="0">
                  <a:moveTo>
                    <a:pt x="31147" y="1"/>
                  </a:moveTo>
                  <a:cubicBezTo>
                    <a:pt x="27159" y="1"/>
                    <a:pt x="23753" y="2965"/>
                    <a:pt x="22384" y="7145"/>
                  </a:cubicBezTo>
                  <a:cubicBezTo>
                    <a:pt x="20717" y="5501"/>
                    <a:pt x="18419" y="4489"/>
                    <a:pt x="15895" y="4489"/>
                  </a:cubicBezTo>
                  <a:cubicBezTo>
                    <a:pt x="11311" y="4489"/>
                    <a:pt x="7501" y="7811"/>
                    <a:pt x="6739" y="12181"/>
                  </a:cubicBezTo>
                  <a:cubicBezTo>
                    <a:pt x="6108" y="11871"/>
                    <a:pt x="5418" y="11693"/>
                    <a:pt x="4680" y="11693"/>
                  </a:cubicBezTo>
                  <a:cubicBezTo>
                    <a:pt x="2334" y="11693"/>
                    <a:pt x="393" y="13383"/>
                    <a:pt x="0" y="15622"/>
                  </a:cubicBezTo>
                  <a:lnTo>
                    <a:pt x="61199" y="15622"/>
                  </a:lnTo>
                  <a:cubicBezTo>
                    <a:pt x="61199" y="15610"/>
                    <a:pt x="61199" y="15610"/>
                    <a:pt x="61199" y="15598"/>
                  </a:cubicBezTo>
                  <a:cubicBezTo>
                    <a:pt x="61199" y="11943"/>
                    <a:pt x="58234" y="8978"/>
                    <a:pt x="54579" y="8978"/>
                  </a:cubicBezTo>
                  <a:cubicBezTo>
                    <a:pt x="53650" y="8978"/>
                    <a:pt x="52769" y="9169"/>
                    <a:pt x="51959" y="9514"/>
                  </a:cubicBezTo>
                  <a:cubicBezTo>
                    <a:pt x="50912" y="5716"/>
                    <a:pt x="47435" y="2918"/>
                    <a:pt x="43292" y="2918"/>
                  </a:cubicBezTo>
                  <a:cubicBezTo>
                    <a:pt x="41553" y="2918"/>
                    <a:pt x="39922" y="3430"/>
                    <a:pt x="38541" y="4287"/>
                  </a:cubicBezTo>
                  <a:cubicBezTo>
                    <a:pt x="36827" y="1680"/>
                    <a:pt x="34148" y="1"/>
                    <a:pt x="31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6"/>
            <p:cNvSpPr/>
            <p:nvPr/>
          </p:nvSpPr>
          <p:spPr>
            <a:xfrm>
              <a:off x="5460488" y="3289175"/>
              <a:ext cx="2250625" cy="574500"/>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6"/>
            <p:cNvSpPr/>
            <p:nvPr/>
          </p:nvSpPr>
          <p:spPr>
            <a:xfrm>
              <a:off x="3512313" y="3449600"/>
              <a:ext cx="1621650" cy="414075"/>
            </a:xfrm>
            <a:custGeom>
              <a:avLst/>
              <a:gdLst/>
              <a:ahLst/>
              <a:cxnLst/>
              <a:rect l="l" t="t" r="r" b="b"/>
              <a:pathLst>
                <a:path w="64866" h="16563" extrusionOk="0">
                  <a:moveTo>
                    <a:pt x="33016" y="1"/>
                  </a:moveTo>
                  <a:cubicBezTo>
                    <a:pt x="28790" y="1"/>
                    <a:pt x="25182" y="3144"/>
                    <a:pt x="23729" y="7573"/>
                  </a:cubicBezTo>
                  <a:cubicBezTo>
                    <a:pt x="21955" y="5835"/>
                    <a:pt x="19527" y="4763"/>
                    <a:pt x="16848" y="4763"/>
                  </a:cubicBezTo>
                  <a:cubicBezTo>
                    <a:pt x="11990" y="4763"/>
                    <a:pt x="7954" y="8287"/>
                    <a:pt x="7144" y="12919"/>
                  </a:cubicBezTo>
                  <a:cubicBezTo>
                    <a:pt x="6477" y="12597"/>
                    <a:pt x="5739" y="12395"/>
                    <a:pt x="4953" y="12395"/>
                  </a:cubicBezTo>
                  <a:cubicBezTo>
                    <a:pt x="2477" y="12395"/>
                    <a:pt x="417" y="14193"/>
                    <a:pt x="0" y="16562"/>
                  </a:cubicBezTo>
                  <a:lnTo>
                    <a:pt x="64866" y="16562"/>
                  </a:lnTo>
                  <a:cubicBezTo>
                    <a:pt x="64866" y="16550"/>
                    <a:pt x="64866" y="16550"/>
                    <a:pt x="64866" y="16538"/>
                  </a:cubicBezTo>
                  <a:cubicBezTo>
                    <a:pt x="64866" y="12669"/>
                    <a:pt x="61722" y="9526"/>
                    <a:pt x="57841" y="9526"/>
                  </a:cubicBezTo>
                  <a:cubicBezTo>
                    <a:pt x="56865" y="9526"/>
                    <a:pt x="55924" y="9728"/>
                    <a:pt x="55079" y="10097"/>
                  </a:cubicBezTo>
                  <a:cubicBezTo>
                    <a:pt x="53959" y="6061"/>
                    <a:pt x="50280" y="3108"/>
                    <a:pt x="45887" y="3108"/>
                  </a:cubicBezTo>
                  <a:cubicBezTo>
                    <a:pt x="44041" y="3108"/>
                    <a:pt x="42315" y="3644"/>
                    <a:pt x="40851" y="4549"/>
                  </a:cubicBezTo>
                  <a:cubicBezTo>
                    <a:pt x="39029" y="1787"/>
                    <a:pt x="36195" y="1"/>
                    <a:pt x="33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6"/>
            <p:cNvSpPr/>
            <p:nvPr/>
          </p:nvSpPr>
          <p:spPr>
            <a:xfrm>
              <a:off x="4241588" y="3588925"/>
              <a:ext cx="1076350" cy="274750"/>
            </a:xfrm>
            <a:custGeom>
              <a:avLst/>
              <a:gdLst/>
              <a:ahLst/>
              <a:cxnLst/>
              <a:rect l="l" t="t" r="r" b="b"/>
              <a:pathLst>
                <a:path w="43054" h="10990" extrusionOk="0">
                  <a:moveTo>
                    <a:pt x="21908" y="0"/>
                  </a:moveTo>
                  <a:cubicBezTo>
                    <a:pt x="19110" y="0"/>
                    <a:pt x="16717" y="2084"/>
                    <a:pt x="15753" y="5025"/>
                  </a:cubicBezTo>
                  <a:cubicBezTo>
                    <a:pt x="14574" y="3882"/>
                    <a:pt x="12955" y="3168"/>
                    <a:pt x="11181" y="3168"/>
                  </a:cubicBezTo>
                  <a:cubicBezTo>
                    <a:pt x="7954" y="3168"/>
                    <a:pt x="5275" y="5501"/>
                    <a:pt x="4739" y="8573"/>
                  </a:cubicBezTo>
                  <a:cubicBezTo>
                    <a:pt x="4299" y="8359"/>
                    <a:pt x="3811" y="8228"/>
                    <a:pt x="3287" y="8228"/>
                  </a:cubicBezTo>
                  <a:cubicBezTo>
                    <a:pt x="1632" y="8228"/>
                    <a:pt x="275" y="9418"/>
                    <a:pt x="1" y="10990"/>
                  </a:cubicBezTo>
                  <a:lnTo>
                    <a:pt x="43054" y="10990"/>
                  </a:lnTo>
                  <a:cubicBezTo>
                    <a:pt x="43054" y="10990"/>
                    <a:pt x="43054" y="10990"/>
                    <a:pt x="43054" y="10978"/>
                  </a:cubicBezTo>
                  <a:cubicBezTo>
                    <a:pt x="43054" y="8406"/>
                    <a:pt x="40970" y="6323"/>
                    <a:pt x="38398" y="6323"/>
                  </a:cubicBezTo>
                  <a:cubicBezTo>
                    <a:pt x="37744" y="6323"/>
                    <a:pt x="37124" y="6454"/>
                    <a:pt x="36553" y="6704"/>
                  </a:cubicBezTo>
                  <a:cubicBezTo>
                    <a:pt x="35815" y="4025"/>
                    <a:pt x="33374" y="2060"/>
                    <a:pt x="30457" y="2060"/>
                  </a:cubicBezTo>
                  <a:cubicBezTo>
                    <a:pt x="29231" y="2060"/>
                    <a:pt x="28088" y="2417"/>
                    <a:pt x="27111" y="3025"/>
                  </a:cubicBezTo>
                  <a:cubicBezTo>
                    <a:pt x="25897" y="1191"/>
                    <a:pt x="24028" y="0"/>
                    <a:pt x="21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6"/>
            <p:cNvSpPr/>
            <p:nvPr/>
          </p:nvSpPr>
          <p:spPr>
            <a:xfrm>
              <a:off x="4749063" y="3588900"/>
              <a:ext cx="1076350" cy="274775"/>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6"/>
            <p:cNvSpPr/>
            <p:nvPr/>
          </p:nvSpPr>
          <p:spPr>
            <a:xfrm>
              <a:off x="2647613" y="3588900"/>
              <a:ext cx="1076350" cy="274775"/>
            </a:xfrm>
            <a:custGeom>
              <a:avLst/>
              <a:gdLst/>
              <a:ahLst/>
              <a:cxnLst/>
              <a:rect l="l" t="t" r="r" b="b"/>
              <a:pathLst>
                <a:path w="43054" h="10991" extrusionOk="0">
                  <a:moveTo>
                    <a:pt x="21908" y="1"/>
                  </a:moveTo>
                  <a:cubicBezTo>
                    <a:pt x="19110" y="1"/>
                    <a:pt x="16716" y="2084"/>
                    <a:pt x="15752" y="5025"/>
                  </a:cubicBezTo>
                  <a:cubicBezTo>
                    <a:pt x="14573" y="3882"/>
                    <a:pt x="12954" y="3168"/>
                    <a:pt x="11180" y="3168"/>
                  </a:cubicBezTo>
                  <a:cubicBezTo>
                    <a:pt x="7953" y="3168"/>
                    <a:pt x="5275" y="5502"/>
                    <a:pt x="4739" y="8573"/>
                  </a:cubicBezTo>
                  <a:cubicBezTo>
                    <a:pt x="4298" y="8359"/>
                    <a:pt x="3810" y="8228"/>
                    <a:pt x="3286" y="8228"/>
                  </a:cubicBezTo>
                  <a:cubicBezTo>
                    <a:pt x="1631" y="8228"/>
                    <a:pt x="274" y="9419"/>
                    <a:pt x="0" y="10990"/>
                  </a:cubicBezTo>
                  <a:lnTo>
                    <a:pt x="43053" y="10990"/>
                  </a:lnTo>
                  <a:cubicBezTo>
                    <a:pt x="43053" y="10990"/>
                    <a:pt x="43053" y="10990"/>
                    <a:pt x="43053" y="10978"/>
                  </a:cubicBezTo>
                  <a:cubicBezTo>
                    <a:pt x="43053" y="8407"/>
                    <a:pt x="40970" y="6323"/>
                    <a:pt x="38398" y="6323"/>
                  </a:cubicBezTo>
                  <a:cubicBezTo>
                    <a:pt x="37743" y="6323"/>
                    <a:pt x="37124" y="6454"/>
                    <a:pt x="36552" y="6704"/>
                  </a:cubicBezTo>
                  <a:cubicBezTo>
                    <a:pt x="35814" y="4025"/>
                    <a:pt x="33373" y="2061"/>
                    <a:pt x="30456" y="2061"/>
                  </a:cubicBezTo>
                  <a:cubicBezTo>
                    <a:pt x="29230" y="2061"/>
                    <a:pt x="28087" y="2418"/>
                    <a:pt x="27111" y="3025"/>
                  </a:cubicBezTo>
                  <a:cubicBezTo>
                    <a:pt x="25896" y="1191"/>
                    <a:pt x="24027" y="1"/>
                    <a:pt x="2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56"/>
          <p:cNvGrpSpPr/>
          <p:nvPr/>
        </p:nvGrpSpPr>
        <p:grpSpPr>
          <a:xfrm>
            <a:off x="7333052" y="3233846"/>
            <a:ext cx="276602" cy="276297"/>
            <a:chOff x="3303268" y="3817349"/>
            <a:chExt cx="346056" cy="345674"/>
          </a:xfrm>
        </p:grpSpPr>
        <p:sp>
          <p:nvSpPr>
            <p:cNvPr id="1825" name="Google Shape;1825;p56"/>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6"/>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6"/>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6"/>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56"/>
          <p:cNvGrpSpPr/>
          <p:nvPr/>
        </p:nvGrpSpPr>
        <p:grpSpPr>
          <a:xfrm>
            <a:off x="7692009" y="3233846"/>
            <a:ext cx="276602" cy="276297"/>
            <a:chOff x="3752358" y="3817349"/>
            <a:chExt cx="346056" cy="345674"/>
          </a:xfrm>
        </p:grpSpPr>
        <p:sp>
          <p:nvSpPr>
            <p:cNvPr id="1830" name="Google Shape;1830;p56"/>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6"/>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6"/>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6"/>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56"/>
          <p:cNvGrpSpPr/>
          <p:nvPr/>
        </p:nvGrpSpPr>
        <p:grpSpPr>
          <a:xfrm>
            <a:off x="8050966" y="3233846"/>
            <a:ext cx="276577" cy="276297"/>
            <a:chOff x="4201447" y="3817349"/>
            <a:chExt cx="346024" cy="345674"/>
          </a:xfrm>
        </p:grpSpPr>
        <p:sp>
          <p:nvSpPr>
            <p:cNvPr id="1835" name="Google Shape;1835;p56"/>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6"/>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56"/>
          <p:cNvGrpSpPr/>
          <p:nvPr/>
        </p:nvGrpSpPr>
        <p:grpSpPr>
          <a:xfrm flipH="1">
            <a:off x="7881339" y="1648681"/>
            <a:ext cx="446222" cy="77476"/>
            <a:chOff x="6146875" y="1767300"/>
            <a:chExt cx="331025" cy="57475"/>
          </a:xfrm>
        </p:grpSpPr>
        <p:sp>
          <p:nvSpPr>
            <p:cNvPr id="1838" name="Google Shape;1838;p5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1" name="Google Shape;1841;p56"/>
          <p:cNvSpPr txBox="1"/>
          <p:nvPr/>
        </p:nvSpPr>
        <p:spPr>
          <a:xfrm>
            <a:off x="722389" y="1216018"/>
            <a:ext cx="2776800" cy="416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dk1"/>
                </a:solidFill>
                <a:latin typeface="Open Sans"/>
                <a:ea typeface="Open Sans"/>
                <a:cs typeface="Open Sans"/>
                <a:sym typeface="Open Sans"/>
              </a:rPr>
              <a:t>Please keep this slide for attribution</a:t>
            </a:r>
            <a:endParaRPr sz="1000">
              <a:solidFill>
                <a:schemeClr val="dk1"/>
              </a:solidFill>
              <a:latin typeface="Open Sans"/>
              <a:ea typeface="Open Sans"/>
              <a:cs typeface="Open Sans"/>
              <a:sym typeface="Open Sans"/>
            </a:endParaRPr>
          </a:p>
        </p:txBody>
      </p:sp>
      <p:sp>
        <p:nvSpPr>
          <p:cNvPr id="2" name="1 Rectángulo"/>
          <p:cNvSpPr/>
          <p:nvPr/>
        </p:nvSpPr>
        <p:spPr>
          <a:xfrm>
            <a:off x="722389" y="627534"/>
            <a:ext cx="2719661" cy="888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idx="2"/>
          </p:nvPr>
        </p:nvSpPr>
        <p:spPr>
          <a:xfrm>
            <a:off x="1489924" y="1220113"/>
            <a:ext cx="2094965"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
        <p:nvSpPr>
          <p:cNvPr id="507" name="Google Shape;507;p36"/>
          <p:cNvSpPr txBox="1">
            <a:spLocks noGrp="1"/>
          </p:cNvSpPr>
          <p:nvPr>
            <p:ph type="title"/>
          </p:nvPr>
        </p:nvSpPr>
        <p:spPr>
          <a:xfrm>
            <a:off x="1475655" y="1875086"/>
            <a:ext cx="3121679" cy="207190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SALUD Y NATURALEZA</a:t>
            </a:r>
            <a:endParaRPr dirty="0"/>
          </a:p>
        </p:txBody>
      </p:sp>
      <p:grpSp>
        <p:nvGrpSpPr>
          <p:cNvPr id="509" name="Google Shape;509;p36"/>
          <p:cNvGrpSpPr/>
          <p:nvPr/>
        </p:nvGrpSpPr>
        <p:grpSpPr>
          <a:xfrm>
            <a:off x="4584851" y="798716"/>
            <a:ext cx="3692747" cy="3689803"/>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txBox="1">
            <a:spLocks noGrp="1"/>
          </p:cNvSpPr>
          <p:nvPr>
            <p:ph type="title"/>
          </p:nvPr>
        </p:nvSpPr>
        <p:spPr>
          <a:xfrm>
            <a:off x="755576" y="267494"/>
            <a:ext cx="432048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2800" b="1" dirty="0">
                <a:latin typeface="Bahnschrift Light Condensed" panose="020B0502040204020203" pitchFamily="34" charset="0"/>
              </a:rPr>
              <a:t>NIÑOS Y NATURALEZA</a:t>
            </a:r>
            <a:endParaRPr sz="2800" b="1" dirty="0">
              <a:latin typeface="Bahnschrift Light Condensed" panose="020B0502040204020203" pitchFamily="34" charset="0"/>
            </a:endParaRPr>
          </a:p>
          <a:p>
            <a:pPr marL="0" lvl="0" indent="0" algn="l" rtl="0">
              <a:spcBef>
                <a:spcPts val="0"/>
              </a:spcBef>
              <a:spcAft>
                <a:spcPts val="0"/>
              </a:spcAft>
              <a:buNone/>
            </a:pPr>
            <a:endParaRPr dirty="0"/>
          </a:p>
        </p:txBody>
      </p:sp>
      <p:sp>
        <p:nvSpPr>
          <p:cNvPr id="555" name="Google Shape;555;p37"/>
          <p:cNvSpPr txBox="1">
            <a:spLocks noGrp="1"/>
          </p:cNvSpPr>
          <p:nvPr>
            <p:ph type="subTitle" idx="4"/>
          </p:nvPr>
        </p:nvSpPr>
        <p:spPr>
          <a:xfrm>
            <a:off x="395536" y="987574"/>
            <a:ext cx="4032448" cy="2952328"/>
          </a:xfrm>
          <a:prstGeom prst="rect">
            <a:avLst/>
          </a:prstGeom>
        </p:spPr>
        <p:txBody>
          <a:bodyPr spcFirstLastPara="1" wrap="square" lIns="91425" tIns="91425" rIns="91425" bIns="0" anchor="b" anchorCtr="0">
            <a:noAutofit/>
          </a:bodyPr>
          <a:lstStyle/>
          <a:p>
            <a:pPr marL="171450" lvl="0" indent="-171450" algn="just" rtl="0">
              <a:spcBef>
                <a:spcPts val="0"/>
              </a:spcBef>
              <a:spcAft>
                <a:spcPts val="0"/>
              </a:spcAft>
              <a:buFont typeface="Arial" panose="020B0604020202020204" pitchFamily="34" charset="0"/>
              <a:buChar char="•"/>
            </a:pPr>
            <a:r>
              <a:rPr lang="es-ES" sz="1200" dirty="0"/>
              <a:t>Los humanos, como </a:t>
            </a:r>
            <a:r>
              <a:rPr lang="es-ES" sz="1200" i="1" dirty="0"/>
              <a:t>Homo Sapiens</a:t>
            </a:r>
            <a:r>
              <a:rPr lang="es-ES" sz="1200" dirty="0"/>
              <a:t>, hemos desarrollado, prácticamente, toda nuestra vida evolutiva en la naturaleza.</a:t>
            </a:r>
          </a:p>
          <a:p>
            <a:pPr marL="171450" lvl="0" indent="-171450" algn="just" rtl="0">
              <a:spcBef>
                <a:spcPts val="0"/>
              </a:spcBef>
              <a:spcAft>
                <a:spcPts val="0"/>
              </a:spcAft>
              <a:buFont typeface="Arial" panose="020B0604020202020204" pitchFamily="34" charset="0"/>
              <a:buChar char="•"/>
            </a:pPr>
            <a:endParaRPr lang="es-ES" sz="1200" dirty="0"/>
          </a:p>
          <a:p>
            <a:pPr marL="171450" lvl="0" indent="-171450" algn="just" rtl="0">
              <a:spcBef>
                <a:spcPts val="0"/>
              </a:spcBef>
              <a:spcAft>
                <a:spcPts val="0"/>
              </a:spcAft>
              <a:buFont typeface="Arial" panose="020B0604020202020204" pitchFamily="34" charset="0"/>
              <a:buChar char="•"/>
            </a:pPr>
            <a:r>
              <a:rPr lang="es-ES" sz="1200" dirty="0"/>
              <a:t>Los </a:t>
            </a:r>
            <a:r>
              <a:rPr lang="es-ES" sz="1200" b="1" dirty="0"/>
              <a:t>humanos</a:t>
            </a:r>
            <a:r>
              <a:rPr lang="es-ES" sz="1200" dirty="0"/>
              <a:t> siempre hemos dependido de los </a:t>
            </a:r>
            <a:r>
              <a:rPr lang="es-ES" sz="1200" b="1" dirty="0"/>
              <a:t>recursos naturales </a:t>
            </a:r>
            <a:r>
              <a:rPr lang="es-ES" sz="1200" dirty="0"/>
              <a:t>para nuestra </a:t>
            </a:r>
            <a:r>
              <a:rPr lang="es-ES" sz="1200" b="1" dirty="0"/>
              <a:t>supervivencia</a:t>
            </a:r>
            <a:r>
              <a:rPr lang="es-ES" sz="1200" dirty="0"/>
              <a:t> y </a:t>
            </a:r>
            <a:r>
              <a:rPr lang="es-ES" sz="1200" b="1" dirty="0"/>
              <a:t>desarrollo</a:t>
            </a:r>
            <a:r>
              <a:rPr lang="es-ES" sz="1200" dirty="0"/>
              <a:t>.</a:t>
            </a:r>
          </a:p>
          <a:p>
            <a:pPr marL="171450" lvl="0" indent="-171450" algn="just" rtl="0">
              <a:spcBef>
                <a:spcPts val="0"/>
              </a:spcBef>
              <a:spcAft>
                <a:spcPts val="0"/>
              </a:spcAft>
              <a:buFont typeface="Arial" panose="020B0604020202020204" pitchFamily="34" charset="0"/>
              <a:buChar char="•"/>
            </a:pPr>
            <a:endParaRPr lang="es-ES" sz="1200" dirty="0"/>
          </a:p>
          <a:p>
            <a:pPr marL="171450" lvl="0" indent="-171450" algn="just" rtl="0">
              <a:spcBef>
                <a:spcPts val="0"/>
              </a:spcBef>
              <a:spcAft>
                <a:spcPts val="0"/>
              </a:spcAft>
              <a:buFont typeface="Arial" panose="020B0604020202020204" pitchFamily="34" charset="0"/>
              <a:buChar char="•"/>
            </a:pPr>
            <a:r>
              <a:rPr lang="es-ES" sz="1200" dirty="0"/>
              <a:t>Esta </a:t>
            </a:r>
            <a:r>
              <a:rPr lang="es-ES" sz="1200" b="1" dirty="0"/>
              <a:t>relación</a:t>
            </a:r>
            <a:r>
              <a:rPr lang="es-ES" sz="1200" dirty="0"/>
              <a:t> ha pasado por diferentes etapas y ha sido moldeada por </a:t>
            </a:r>
            <a:r>
              <a:rPr lang="es-ES" sz="1200" b="1" dirty="0"/>
              <a:t>factores culturales</a:t>
            </a:r>
            <a:r>
              <a:rPr lang="es-ES" sz="1200" dirty="0"/>
              <a:t>, </a:t>
            </a:r>
            <a:r>
              <a:rPr lang="es-ES" sz="1200" b="1" dirty="0"/>
              <a:t>económicos</a:t>
            </a:r>
            <a:r>
              <a:rPr lang="es-ES" sz="1200" dirty="0"/>
              <a:t> y </a:t>
            </a:r>
            <a:r>
              <a:rPr lang="es-ES" sz="1200" b="1" dirty="0"/>
              <a:t>tecnológicos</a:t>
            </a:r>
            <a:r>
              <a:rPr lang="es-ES" sz="1200" dirty="0"/>
              <a:t>.</a:t>
            </a:r>
          </a:p>
          <a:p>
            <a:pPr marL="171450" lvl="0" indent="-171450" algn="just" rtl="0">
              <a:spcBef>
                <a:spcPts val="0"/>
              </a:spcBef>
              <a:spcAft>
                <a:spcPts val="0"/>
              </a:spcAft>
              <a:buFont typeface="Arial" panose="020B0604020202020204" pitchFamily="34" charset="0"/>
              <a:buChar char="•"/>
            </a:pPr>
            <a:endParaRPr lang="es-ES" sz="1200" dirty="0"/>
          </a:p>
          <a:p>
            <a:pPr marL="171450" lvl="0" indent="-171450" algn="just" rtl="0">
              <a:spcBef>
                <a:spcPts val="0"/>
              </a:spcBef>
              <a:spcAft>
                <a:spcPts val="0"/>
              </a:spcAft>
              <a:buFont typeface="Arial" panose="020B0604020202020204" pitchFamily="34" charset="0"/>
              <a:buChar char="•"/>
            </a:pPr>
            <a:r>
              <a:rPr lang="es-ES" sz="1200" dirty="0"/>
              <a:t>La </a:t>
            </a:r>
            <a:r>
              <a:rPr lang="es-ES" sz="1200" b="1" dirty="0"/>
              <a:t>conexión y contacto con la naturaleza en niños y adolescentes es vital </a:t>
            </a:r>
            <a:r>
              <a:rPr lang="es-ES" sz="1200" dirty="0"/>
              <a:t>para el correcto desarrollo de su salud física y mental.</a:t>
            </a:r>
            <a:endParaRPr sz="1200" dirty="0"/>
          </a:p>
          <a:p>
            <a:pPr marL="0" lvl="0" indent="0" algn="ctr" rtl="0">
              <a:spcBef>
                <a:spcPts val="0"/>
              </a:spcBef>
              <a:spcAft>
                <a:spcPts val="0"/>
              </a:spcAft>
              <a:buNone/>
            </a:pPr>
            <a:endParaRPr dirty="0"/>
          </a:p>
        </p:txBody>
      </p:sp>
      <p:pic>
        <p:nvPicPr>
          <p:cNvPr id="4098" name="Picture 2" descr="Un llamamiento a repensar la relación entre el ser humano y la naturaleza |  Esade - Do B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635646"/>
            <a:ext cx="3456384" cy="1944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txBox="1">
            <a:spLocks noGrp="1"/>
          </p:cNvSpPr>
          <p:nvPr>
            <p:ph type="title"/>
          </p:nvPr>
        </p:nvSpPr>
        <p:spPr>
          <a:xfrm>
            <a:off x="395536" y="195486"/>
            <a:ext cx="68407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ESTILOS DE VIDA MODERNOS Y SU IMPACTO EN EL NIVEL DE CONTACTO CON LA NATURALEZA</a:t>
            </a:r>
            <a:endParaRPr dirty="0"/>
          </a:p>
          <a:p>
            <a:pPr marL="0" lvl="0" indent="0" algn="l" rtl="0">
              <a:spcBef>
                <a:spcPts val="0"/>
              </a:spcBef>
              <a:spcAft>
                <a:spcPts val="0"/>
              </a:spcAft>
              <a:buNone/>
            </a:pPr>
            <a:endParaRPr dirty="0"/>
          </a:p>
        </p:txBody>
      </p:sp>
      <p:sp>
        <p:nvSpPr>
          <p:cNvPr id="555" name="Google Shape;555;p37"/>
          <p:cNvSpPr txBox="1">
            <a:spLocks noGrp="1"/>
          </p:cNvSpPr>
          <p:nvPr>
            <p:ph type="subTitle" idx="4"/>
          </p:nvPr>
        </p:nvSpPr>
        <p:spPr>
          <a:xfrm>
            <a:off x="179512" y="1174982"/>
            <a:ext cx="4392488" cy="2144828"/>
          </a:xfrm>
          <a:prstGeom prst="rect">
            <a:avLst/>
          </a:prstGeom>
        </p:spPr>
        <p:txBody>
          <a:bodyPr spcFirstLastPara="1" wrap="square" lIns="91425" tIns="91425" rIns="91425" bIns="0" anchor="b" anchorCtr="0">
            <a:noAutofit/>
          </a:bodyPr>
          <a:lstStyle/>
          <a:p>
            <a:pPr marL="228600" lvl="0" indent="-228600" algn="just">
              <a:buFont typeface="+mj-lt"/>
              <a:buAutoNum type="arabicPeriod"/>
            </a:pPr>
            <a:r>
              <a:rPr lang="es-ES" sz="1200" b="1" dirty="0"/>
              <a:t>Reducción del tiempo al Aire Libre</a:t>
            </a:r>
          </a:p>
          <a:p>
            <a:pPr marL="628650" lvl="1" indent="-171450" algn="just">
              <a:buFont typeface="Arial" panose="020B0604020202020204" pitchFamily="34" charset="0"/>
              <a:buChar char="•"/>
            </a:pPr>
            <a:r>
              <a:rPr lang="es-ES" sz="1200" dirty="0"/>
              <a:t>Sedentarismo y distancia con la naturaleza.</a:t>
            </a:r>
          </a:p>
          <a:p>
            <a:pPr marL="228600" lvl="0" indent="-228600" algn="just">
              <a:buFont typeface="+mj-lt"/>
              <a:buAutoNum type="arabicPeriod"/>
            </a:pPr>
            <a:r>
              <a:rPr lang="es-ES" sz="1200" b="1" dirty="0"/>
              <a:t>Mayor dependencia de la Tecnología</a:t>
            </a:r>
          </a:p>
          <a:p>
            <a:pPr marL="685800" lvl="1" indent="-228600" algn="just">
              <a:buFont typeface="Arial" panose="020B0604020202020204" pitchFamily="34" charset="0"/>
              <a:buChar char="•"/>
            </a:pPr>
            <a:r>
              <a:rPr lang="es-ES" sz="1200" dirty="0"/>
              <a:t>Desconexión virtual y aislamiento digital.</a:t>
            </a:r>
          </a:p>
          <a:p>
            <a:pPr marL="228600" lvl="0" indent="-228600" algn="just">
              <a:buFont typeface="+mj-lt"/>
              <a:buAutoNum type="arabicPeriod"/>
            </a:pPr>
            <a:r>
              <a:rPr lang="es-ES" sz="1200" b="1" dirty="0"/>
              <a:t>Ritmo de Vida Acelerado</a:t>
            </a:r>
          </a:p>
          <a:p>
            <a:pPr marL="628650" lvl="1" indent="-171450" algn="just">
              <a:buFont typeface="Arial" panose="020B0604020202020204" pitchFamily="34" charset="0"/>
              <a:buChar char="•"/>
            </a:pPr>
            <a:r>
              <a:rPr lang="es-ES" sz="1200" dirty="0"/>
              <a:t>Estrés, ansiedad y falta de conexión con el ciclo natural.</a:t>
            </a:r>
          </a:p>
          <a:p>
            <a:pPr marL="228600" lvl="0" indent="-228600" algn="just">
              <a:buFont typeface="+mj-lt"/>
              <a:buAutoNum type="arabicPeriod"/>
            </a:pPr>
            <a:r>
              <a:rPr lang="es-ES" sz="1200" b="1" dirty="0"/>
              <a:t>Falta de Conciencia Ambiental</a:t>
            </a:r>
          </a:p>
          <a:p>
            <a:pPr marL="685800" lvl="1" indent="-228600" algn="just">
              <a:buFont typeface="Arial" panose="020B0604020202020204" pitchFamily="34" charset="0"/>
              <a:buChar char="•"/>
            </a:pPr>
            <a:r>
              <a:rPr lang="es-ES" sz="1200" dirty="0"/>
              <a:t>Desconexión ambiental y consumo insostenible,</a:t>
            </a:r>
          </a:p>
          <a:p>
            <a:pPr marL="171450" lvl="0" indent="-171450" algn="just">
              <a:buFont typeface="Arial" panose="020B0604020202020204" pitchFamily="34" charset="0"/>
              <a:buChar char="•"/>
            </a:pPr>
            <a:endParaRPr b="1"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491630"/>
            <a:ext cx="3384376" cy="151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225761"/>
            <a:ext cx="2809796" cy="154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979712" y="3925093"/>
            <a:ext cx="2736304" cy="523220"/>
          </a:xfrm>
          <a:prstGeom prst="rect">
            <a:avLst/>
          </a:prstGeom>
          <a:noFill/>
        </p:spPr>
        <p:txBody>
          <a:bodyPr wrap="square" rtlCol="0">
            <a:spAutoFit/>
          </a:bodyPr>
          <a:lstStyle/>
          <a:p>
            <a:pPr algn="ctr"/>
            <a:r>
              <a:rPr lang="es-ES" b="1" u="sng" dirty="0">
                <a:solidFill>
                  <a:schemeClr val="dk1"/>
                </a:solidFill>
                <a:latin typeface="Open Sans"/>
                <a:ea typeface="Open Sans"/>
                <a:cs typeface="Open Sans"/>
                <a:sym typeface="Open Sans"/>
              </a:rPr>
              <a:t>PERDIDA DE CONEXIÓN CON LA NATURALEZA</a:t>
            </a:r>
          </a:p>
        </p:txBody>
      </p:sp>
    </p:spTree>
    <p:extLst>
      <p:ext uri="{BB962C8B-B14F-4D97-AF65-F5344CB8AC3E}">
        <p14:creationId xmlns:p14="http://schemas.microsoft.com/office/powerpoint/2010/main" val="594569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txBox="1">
            <a:spLocks noGrp="1"/>
          </p:cNvSpPr>
          <p:nvPr>
            <p:ph type="title"/>
          </p:nvPr>
        </p:nvSpPr>
        <p:spPr>
          <a:xfrm>
            <a:off x="395536" y="195486"/>
            <a:ext cx="6840760" cy="86409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CRISIS DE BIODIVERSIDAD Y PERDIDA DE HÁBITATS NATURALES</a:t>
            </a:r>
            <a:endParaRPr dirty="0"/>
          </a:p>
          <a:p>
            <a:pPr marL="0" lvl="0" indent="0" algn="l" rtl="0">
              <a:spcBef>
                <a:spcPts val="0"/>
              </a:spcBef>
              <a:spcAft>
                <a:spcPts val="0"/>
              </a:spcAft>
              <a:buNone/>
            </a:pPr>
            <a:endParaRPr dirty="0"/>
          </a:p>
        </p:txBody>
      </p:sp>
      <p:sp>
        <p:nvSpPr>
          <p:cNvPr id="555" name="Google Shape;555;p37"/>
          <p:cNvSpPr txBox="1">
            <a:spLocks noGrp="1"/>
          </p:cNvSpPr>
          <p:nvPr>
            <p:ph type="subTitle" idx="4"/>
          </p:nvPr>
        </p:nvSpPr>
        <p:spPr>
          <a:xfrm>
            <a:off x="302368" y="1060185"/>
            <a:ext cx="4392488" cy="2864908"/>
          </a:xfrm>
          <a:prstGeom prst="rect">
            <a:avLst/>
          </a:prstGeom>
        </p:spPr>
        <p:txBody>
          <a:bodyPr spcFirstLastPara="1" wrap="square" lIns="91425" tIns="91425" rIns="91425" bIns="0" anchor="b" anchorCtr="0">
            <a:noAutofit/>
          </a:bodyPr>
          <a:lstStyle/>
          <a:p>
            <a:pPr marL="228600" lvl="0" indent="-228600" algn="just">
              <a:buFont typeface="+mj-lt"/>
              <a:buAutoNum type="arabicPeriod"/>
            </a:pPr>
            <a:r>
              <a:rPr lang="es-ES" sz="1200" b="1" dirty="0"/>
              <a:t>Tasa de extinción</a:t>
            </a:r>
          </a:p>
          <a:p>
            <a:pPr marL="628650" lvl="1" indent="-171450" algn="just">
              <a:buFont typeface="Arial" panose="020B0604020202020204" pitchFamily="34" charset="0"/>
              <a:buChar char="•"/>
            </a:pPr>
            <a:r>
              <a:rPr lang="es-ES" sz="1200" dirty="0"/>
              <a:t>Posible sexta extinción masiva.</a:t>
            </a:r>
          </a:p>
          <a:p>
            <a:pPr marL="228600" lvl="0" indent="-228600" algn="just">
              <a:buFont typeface="+mj-lt"/>
              <a:buAutoNum type="arabicPeriod"/>
            </a:pPr>
            <a:r>
              <a:rPr lang="es-ES" sz="1200" b="1" dirty="0"/>
              <a:t>Pérdida y fragmentación de hábitats</a:t>
            </a:r>
          </a:p>
          <a:p>
            <a:pPr marL="685800" lvl="1" indent="-228600" algn="just">
              <a:buFont typeface="Arial" panose="020B0604020202020204" pitchFamily="34" charset="0"/>
              <a:buChar char="•"/>
            </a:pPr>
            <a:r>
              <a:rPr lang="es-ES" sz="1200" dirty="0"/>
              <a:t>Conversión de hábitats naturales en tierras agrícolas, industriales o urbanas.</a:t>
            </a:r>
          </a:p>
          <a:p>
            <a:pPr marL="228600" lvl="0" indent="-228600" algn="just">
              <a:buFont typeface="+mj-lt"/>
              <a:buAutoNum type="arabicPeriod"/>
            </a:pPr>
            <a:r>
              <a:rPr lang="es-ES" sz="1200" b="1" dirty="0"/>
              <a:t>Contaminación ambiental.</a:t>
            </a:r>
          </a:p>
          <a:p>
            <a:pPr marL="628650" lvl="1" indent="-171450" algn="just">
              <a:buFont typeface="Arial" panose="020B0604020202020204" pitchFamily="34" charset="0"/>
              <a:buChar char="•"/>
            </a:pPr>
            <a:r>
              <a:rPr lang="es-ES" sz="1200" dirty="0"/>
              <a:t>Contaminación del aire, agua y suelo.</a:t>
            </a:r>
          </a:p>
          <a:p>
            <a:pPr marL="228600" lvl="0" indent="-228600" algn="just">
              <a:buFont typeface="+mj-lt"/>
              <a:buAutoNum type="arabicPeriod"/>
            </a:pPr>
            <a:r>
              <a:rPr lang="es-ES" sz="1200" b="1" dirty="0"/>
              <a:t>Cambio Climático</a:t>
            </a:r>
          </a:p>
          <a:p>
            <a:pPr marL="685800" lvl="1" indent="-228600" algn="just">
              <a:buFont typeface="Arial" panose="020B0604020202020204" pitchFamily="34" charset="0"/>
              <a:buChar char="•"/>
            </a:pPr>
            <a:r>
              <a:rPr lang="es-ES" sz="1200" dirty="0"/>
              <a:t>Alteración de patrones climáticos.</a:t>
            </a:r>
          </a:p>
          <a:p>
            <a:pPr marL="228600" lvl="0" indent="-228600" algn="just">
              <a:buFont typeface="+mj-lt"/>
              <a:buAutoNum type="arabicPeriod"/>
            </a:pPr>
            <a:r>
              <a:rPr lang="es-ES" sz="1200" b="1" dirty="0"/>
              <a:t>Sobreexplotación</a:t>
            </a:r>
          </a:p>
          <a:p>
            <a:pPr marL="628650" lvl="1" indent="-171450" algn="just">
              <a:buFont typeface="Arial" panose="020B0604020202020204" pitchFamily="34" charset="0"/>
              <a:buChar char="•"/>
            </a:pPr>
            <a:r>
              <a:rPr lang="es-ES" sz="1200" dirty="0"/>
              <a:t>Desconexión ambiental y consumo insostenible,</a:t>
            </a:r>
          </a:p>
          <a:p>
            <a:pPr marL="228600" indent="-228600" algn="just">
              <a:buFont typeface="+mj-lt"/>
              <a:buAutoNum type="arabicPeriod"/>
            </a:pPr>
            <a:r>
              <a:rPr lang="es-ES" sz="1200" b="1" dirty="0"/>
              <a:t>Invasiones biológicas.</a:t>
            </a:r>
          </a:p>
          <a:p>
            <a:pPr marL="685800" lvl="1" indent="-228600" algn="just">
              <a:buFont typeface="Arial" panose="020B0604020202020204" pitchFamily="34" charset="0"/>
              <a:buChar char="•"/>
            </a:pPr>
            <a:r>
              <a:rPr lang="es-ES" sz="1200" dirty="0"/>
              <a:t>Introducción de EEI.</a:t>
            </a:r>
          </a:p>
          <a:p>
            <a:pPr marL="0" indent="0" algn="just"/>
            <a:endParaRPr lang="es-ES" sz="1200" b="1" dirty="0"/>
          </a:p>
          <a:p>
            <a:pPr marL="171450" lvl="0" indent="-171450" algn="just">
              <a:buFont typeface="Arial" panose="020B0604020202020204" pitchFamily="34" charset="0"/>
              <a:buChar char="•"/>
            </a:pPr>
            <a:endParaRPr b="1" dirty="0"/>
          </a:p>
        </p:txBody>
      </p:sp>
      <p:sp>
        <p:nvSpPr>
          <p:cNvPr id="2" name="1 CuadroTexto"/>
          <p:cNvSpPr txBox="1"/>
          <p:nvPr/>
        </p:nvSpPr>
        <p:spPr>
          <a:xfrm>
            <a:off x="1979712" y="3925093"/>
            <a:ext cx="2736304" cy="523220"/>
          </a:xfrm>
          <a:prstGeom prst="rect">
            <a:avLst/>
          </a:prstGeom>
          <a:noFill/>
        </p:spPr>
        <p:txBody>
          <a:bodyPr wrap="square" rtlCol="0">
            <a:spAutoFit/>
          </a:bodyPr>
          <a:lstStyle/>
          <a:p>
            <a:pPr algn="ctr"/>
            <a:r>
              <a:rPr lang="es-ES" b="1" u="sng" dirty="0">
                <a:solidFill>
                  <a:schemeClr val="dk1"/>
                </a:solidFill>
                <a:latin typeface="Open Sans"/>
                <a:ea typeface="Open Sans"/>
                <a:cs typeface="Open Sans"/>
                <a:sym typeface="Open Sans"/>
              </a:rPr>
              <a:t>PERDIDA DE CONEXIÓN CON LA NATURALEZA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227" y="1923678"/>
            <a:ext cx="4104456" cy="95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291830"/>
            <a:ext cx="3490465" cy="1009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3282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txBox="1">
            <a:spLocks noGrp="1"/>
          </p:cNvSpPr>
          <p:nvPr>
            <p:ph type="title"/>
          </p:nvPr>
        </p:nvSpPr>
        <p:spPr>
          <a:xfrm>
            <a:off x="539552" y="267494"/>
            <a:ext cx="468052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HUMANOS Y NATURALEZA</a:t>
            </a:r>
            <a:endParaRPr dirty="0"/>
          </a:p>
          <a:p>
            <a:pPr marL="0" lvl="0" indent="0" algn="l" rtl="0">
              <a:spcBef>
                <a:spcPts val="0"/>
              </a:spcBef>
              <a:spcAft>
                <a:spcPts val="0"/>
              </a:spcAft>
              <a:buNone/>
            </a:pPr>
            <a:endParaRPr dirty="0"/>
          </a:p>
        </p:txBody>
      </p:sp>
      <p:sp>
        <p:nvSpPr>
          <p:cNvPr id="555" name="Google Shape;555;p37"/>
          <p:cNvSpPr txBox="1">
            <a:spLocks noGrp="1"/>
          </p:cNvSpPr>
          <p:nvPr>
            <p:ph type="subTitle" idx="4"/>
          </p:nvPr>
        </p:nvSpPr>
        <p:spPr>
          <a:xfrm>
            <a:off x="179512" y="1995686"/>
            <a:ext cx="4032448" cy="704668"/>
          </a:xfrm>
          <a:prstGeom prst="rect">
            <a:avLst/>
          </a:prstGeom>
        </p:spPr>
        <p:txBody>
          <a:bodyPr spcFirstLastPara="1" wrap="square" lIns="91425" tIns="91425" rIns="91425" bIns="0" anchor="b" anchorCtr="0">
            <a:noAutofit/>
          </a:bodyPr>
          <a:lstStyle/>
          <a:p>
            <a:pPr marL="171450" lvl="0" indent="-171450" algn="just">
              <a:buFont typeface="Arial" panose="020B0604020202020204" pitchFamily="34" charset="0"/>
              <a:buChar char="•"/>
            </a:pPr>
            <a:r>
              <a:rPr lang="es-ES" sz="1200" dirty="0"/>
              <a:t>Teoría de la "Biofilia" (Wilson, 1986): </a:t>
            </a:r>
            <a:r>
              <a:rPr lang="es-ES" sz="1200" i="1" dirty="0"/>
              <a:t>"Todos los humanos nos sentimos instintivamente atraídos hacia la Naturaleza. Esta tiene un origen genético, causado por nuestra evolución en los espacios naturales"</a:t>
            </a:r>
          </a:p>
          <a:p>
            <a:pPr marL="171450" lvl="0" indent="-171450" algn="just">
              <a:buFont typeface="Arial" panose="020B0604020202020204" pitchFamily="34" charset="0"/>
              <a:buChar char="•"/>
            </a:pPr>
            <a:endParaRPr lang="es-ES" sz="1200" i="1" dirty="0"/>
          </a:p>
          <a:p>
            <a:pPr marL="0" lvl="0" indent="0" algn="just"/>
            <a:r>
              <a:rPr lang="es-ES" sz="1200" b="1" dirty="0"/>
              <a:t>Edward O. Wilson: Biólogo y padre de la Teoría de la Biofilia</a:t>
            </a:r>
            <a:endParaRPr b="1" dirty="0"/>
          </a:p>
        </p:txBody>
      </p:sp>
      <p:pic>
        <p:nvPicPr>
          <p:cNvPr id="3074" name="Picture 2" descr="Diseño biofílico: todo lo que debes saber sobre la tendencia más verde para  tu ca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7654"/>
            <a:ext cx="3960440" cy="263926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581855" y="4346917"/>
            <a:ext cx="3950586" cy="430887"/>
          </a:xfrm>
          <a:prstGeom prst="rect">
            <a:avLst/>
          </a:prstGeom>
          <a:noFill/>
        </p:spPr>
        <p:txBody>
          <a:bodyPr wrap="square" rtlCol="0">
            <a:spAutoFit/>
          </a:bodyPr>
          <a:lstStyle/>
          <a:p>
            <a:r>
              <a:rPr lang="es-ES" sz="1100" dirty="0"/>
              <a:t>Entornos de trabajo "naturalizados" basados en la Teoría del Biofilia"</a:t>
            </a:r>
          </a:p>
        </p:txBody>
      </p:sp>
      <p:sp>
        <p:nvSpPr>
          <p:cNvPr id="6" name="Google Shape;555;p37"/>
          <p:cNvSpPr txBox="1">
            <a:spLocks noGrp="1"/>
          </p:cNvSpPr>
          <p:nvPr>
            <p:ph type="subTitle" idx="4"/>
          </p:nvPr>
        </p:nvSpPr>
        <p:spPr>
          <a:xfrm>
            <a:off x="323528" y="2859782"/>
            <a:ext cx="4032448" cy="800163"/>
          </a:xfrm>
          <a:prstGeom prst="rect">
            <a:avLst/>
          </a:prstGeom>
        </p:spPr>
        <p:txBody>
          <a:bodyPr spcFirstLastPara="1" wrap="square" lIns="91425" tIns="91425" rIns="91425" bIns="0" anchor="b" anchorCtr="0">
            <a:noAutofit/>
          </a:bodyPr>
          <a:lstStyle/>
          <a:p>
            <a:pPr marL="171450" lvl="0" indent="-171450" algn="just">
              <a:buFont typeface="Arial" panose="020B0604020202020204" pitchFamily="34" charset="0"/>
              <a:buChar char="•"/>
            </a:pPr>
            <a:r>
              <a:rPr lang="es-ES" sz="1200" dirty="0"/>
              <a:t>Creciente tendencia de evidencias sobre los beneficios del Contacto con la Naturaleza en la Salud Humana</a:t>
            </a:r>
            <a:endParaRPr lang="es-ES" sz="1200" i="1" dirty="0"/>
          </a:p>
          <a:p>
            <a:pPr marL="171450" lvl="0" indent="-171450" algn="just">
              <a:buFont typeface="Arial" panose="020B0604020202020204" pitchFamily="34" charset="0"/>
              <a:buChar char="•"/>
            </a:pPr>
            <a:endParaRPr lang="es-ES" sz="1200" i="1" dirty="0"/>
          </a:p>
        </p:txBody>
      </p:sp>
    </p:spTree>
    <p:extLst>
      <p:ext uri="{BB962C8B-B14F-4D97-AF65-F5344CB8AC3E}">
        <p14:creationId xmlns:p14="http://schemas.microsoft.com/office/powerpoint/2010/main" val="2981405073"/>
      </p:ext>
    </p:extLst>
  </p:cSld>
  <p:clrMapOvr>
    <a:masterClrMapping/>
  </p:clrMapOvr>
</p:sld>
</file>

<file path=ppt/theme/theme1.xml><?xml version="1.0" encoding="utf-8"?>
<a:theme xmlns:a="http://schemas.openxmlformats.org/drawingml/2006/main" name="Environmental Consulting by Slidesgo">
  <a:themeElements>
    <a:clrScheme name="Simple Light">
      <a:dk1>
        <a:srgbClr val="083603"/>
      </a:dk1>
      <a:lt1>
        <a:srgbClr val="FFFFFF"/>
      </a:lt1>
      <a:dk2>
        <a:srgbClr val="B6D7A8"/>
      </a:dk2>
      <a:lt2>
        <a:srgbClr val="7DBD61"/>
      </a:lt2>
      <a:accent1>
        <a:srgbClr val="E6B8AF"/>
      </a:accent1>
      <a:accent2>
        <a:srgbClr val="F9CB9C"/>
      </a:accent2>
      <a:accent3>
        <a:srgbClr val="F6B26B"/>
      </a:accent3>
      <a:accent4>
        <a:srgbClr val="E69138"/>
      </a:accent4>
      <a:accent5>
        <a:srgbClr val="083603"/>
      </a:accent5>
      <a:accent6>
        <a:srgbClr val="083603"/>
      </a:accent6>
      <a:hlink>
        <a:srgbClr val="0836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3456</TotalTime>
  <Words>6278</Words>
  <Application>Microsoft Macintosh PowerPoint</Application>
  <PresentationFormat>Presentación en pantalla (16:9)</PresentationFormat>
  <Paragraphs>379</Paragraphs>
  <Slides>41</Slides>
  <Notes>40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41</vt:i4>
      </vt:variant>
    </vt:vector>
  </HeadingPairs>
  <TitlesOfParts>
    <vt:vector size="51" baseType="lpstr">
      <vt:lpstr>Arial</vt:lpstr>
      <vt:lpstr>Magra</vt:lpstr>
      <vt:lpstr>Oswald</vt:lpstr>
      <vt:lpstr>Arial Narrow</vt:lpstr>
      <vt:lpstr>Wingdings</vt:lpstr>
      <vt:lpstr>Bahnschrift Light Condensed</vt:lpstr>
      <vt:lpstr>Arial Black</vt:lpstr>
      <vt:lpstr>Open Sans</vt:lpstr>
      <vt:lpstr>Bahnschrift Condensed</vt:lpstr>
      <vt:lpstr>Environmental Consulting by Slidesgo</vt:lpstr>
      <vt:lpstr>“Salud Infantil y Naturaleza:  Un vinculo necesario”</vt:lpstr>
      <vt:lpstr>PEHSU Murcia</vt:lpstr>
      <vt:lpstr>CONTENIDOS </vt:lpstr>
      <vt:lpstr>CONTENIDOS </vt:lpstr>
      <vt:lpstr>01</vt:lpstr>
      <vt:lpstr>NIÑOS Y NATURALEZA </vt:lpstr>
      <vt:lpstr>ESTILOS DE VIDA MODERNOS Y SU IMPACTO EN EL NIVEL DE CONTACTO CON LA NATURALEZA </vt:lpstr>
      <vt:lpstr>CRISIS DE BIODIVERSIDAD Y PERDIDA DE HÁBITATS NATURALES </vt:lpstr>
      <vt:lpstr>HUMANOS Y NATURALEZA </vt:lpstr>
      <vt:lpstr>02</vt:lpstr>
      <vt:lpstr>Beneficio Físicos del CCN </vt:lpstr>
      <vt:lpstr>Beneficio Físicos del CCN </vt:lpstr>
      <vt:lpstr>03</vt:lpstr>
      <vt:lpstr>Beneficio Mentales y Emocionales del CCN </vt:lpstr>
      <vt:lpstr>Beneficio Mentales y Emocionales del CCN </vt:lpstr>
      <vt:lpstr>04</vt:lpstr>
      <vt:lpstr>Beneficios sociales, ambientales y comunitarios </vt:lpstr>
      <vt:lpstr>Beneficios sociales, ambientales y comunitarios </vt:lpstr>
      <vt:lpstr>05</vt:lpstr>
      <vt:lpstr>Bioquímica del bosque e interacción con el organismo </vt:lpstr>
      <vt:lpstr>Reducción de factores estresantes ambientales </vt:lpstr>
      <vt:lpstr>06</vt:lpstr>
      <vt:lpstr>Herramientas e intervenciones para fomentar y conocer el nivel el contacto con la naturaleza.  </vt:lpstr>
      <vt:lpstr>Herramientas e intervenciones para fomentar y conocer el nivel el contacto con la naturaleza.  </vt:lpstr>
      <vt:lpstr>Herramientas e intervenciones para fomentar y conocer el nivel el contacto con la naturaleza.  </vt:lpstr>
      <vt:lpstr>Prescripción de naturaleza: ¿Qué es y cómo se aplica?  </vt:lpstr>
      <vt:lpstr>Herramientas e intervenciones para fomentar y conocer el nivel el contacto con la naturaleza.  </vt:lpstr>
      <vt:lpstr>Conexión con la naturaleza: publicaciones del grupo </vt:lpstr>
      <vt:lpstr>Conexión con la naturaleza: publicaciones del grupo </vt:lpstr>
      <vt:lpstr>Conexión con la naturaleza: publicaciones del grupo </vt:lpstr>
      <vt:lpstr>BOSQUES PARA LA SALUD "Un niño/a, un arbol"</vt:lpstr>
      <vt:lpstr>NIVEL DE CONEXIÓN CON LA NATURALEZA EN ESCOLARES DE LA REGIÓN DE MURCIA</vt:lpstr>
      <vt:lpstr>NIVEL DE CONEXIÓN CON LA NATURALEZA EN ESCOLARES DE LA REGIÓN DE MURCIA</vt:lpstr>
      <vt:lpstr>MAPA DE SALUD Y NATURALEZA</vt:lpstr>
      <vt:lpstr>ESTUDIO EXPERIMENTAL: BENEFICIOS DEL CONTACTO CON LA NATURALEZA EN PACIENTES PEDIÁTRICOS MEDIANTE BIOMARCADORES SALIVALES</vt:lpstr>
      <vt:lpstr>ESTUDIO EXPERIMENTAL: BENEFICIOS DEL CONTACTO CON LA NATURALEZA EN PACIENTES PEDIÁTRICOS MEDIANTE BIOMARCADORES SALIVALES</vt:lpstr>
      <vt:lpstr>Presentación de PowerPoint</vt:lpstr>
      <vt:lpstr>Presentación de PowerPoint</vt:lpstr>
      <vt:lpstr>     Exploratory case–control study on childhood cancer near the Mar Menor lagoon Region of Murcia (Spain) 2000 to 2018 </vt:lpstr>
      <vt:lpstr>PROYECTOS O INICIATIVAS PRESENTES/ FUTURAS</vt:lpstr>
      <vt:lpstr>Gracias por vuestra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Naturaleza como Terapia: Beneficios en la Salud y Bienestar de la inmersión en Espacios Naturales Protegidos (ENP)</dc:title>
  <dc:creator>DAMIAN SANCHEZ MARTINEZ</dc:creator>
  <cp:lastModifiedBy>JUAN ANTONIO ORTEGA GARCIA</cp:lastModifiedBy>
  <cp:revision>120</cp:revision>
  <dcterms:modified xsi:type="dcterms:W3CDTF">2025-10-08T06:51:50Z</dcterms:modified>
</cp:coreProperties>
</file>